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theme/themeOverride12.xml" ContentType="application/vnd.openxmlformats-officedocument.themeOverr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Override9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Override6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98" r:id="rId5"/>
    <p:sldId id="300" r:id="rId6"/>
    <p:sldId id="309" r:id="rId7"/>
    <p:sldId id="308" r:id="rId8"/>
    <p:sldId id="303" r:id="rId9"/>
    <p:sldId id="310" r:id="rId10"/>
    <p:sldId id="312" r:id="rId11"/>
    <p:sldId id="311" r:id="rId12"/>
    <p:sldId id="313" r:id="rId13"/>
    <p:sldId id="314" r:id="rId14"/>
    <p:sldId id="315" r:id="rId15"/>
    <p:sldId id="316" r:id="rId16"/>
    <p:sldId id="317" r:id="rId17"/>
    <p:sldId id="302" r:id="rId18"/>
    <p:sldId id="304" r:id="rId19"/>
    <p:sldId id="31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pdol Puttisan" userId="89a379150752359d" providerId="LiveId" clId="{68A5C68A-BB78-457E-BCC3-1C26E616B42F}"/>
    <pc:docChg chg="undo custSel addSld delSld modSld sldOrd">
      <pc:chgData name="Nopdol Puttisan" userId="89a379150752359d" providerId="LiveId" clId="{68A5C68A-BB78-457E-BCC3-1C26E616B42F}" dt="2022-04-03T11:38:00.905" v="2537" actId="207"/>
      <pc:docMkLst>
        <pc:docMk/>
      </pc:docMkLst>
      <pc:sldChg chg="delSp modSp del mod">
        <pc:chgData name="Nopdol Puttisan" userId="89a379150752359d" providerId="LiveId" clId="{68A5C68A-BB78-457E-BCC3-1C26E616B42F}" dt="2022-04-03T09:26:51.174" v="564" actId="47"/>
        <pc:sldMkLst>
          <pc:docMk/>
          <pc:sldMk cId="1578474977" sldId="257"/>
        </pc:sldMkLst>
        <pc:spChg chg="mod">
          <ac:chgData name="Nopdol Puttisan" userId="89a379150752359d" providerId="LiveId" clId="{68A5C68A-BB78-457E-BCC3-1C26E616B42F}" dt="2022-04-03T09:25:58.051" v="554" actId="1076"/>
          <ac:spMkLst>
            <pc:docMk/>
            <pc:sldMk cId="1578474977" sldId="257"/>
            <ac:spMk id="2" creationId="{E14D99DE-4B9C-43C9-9315-BD7CD07E49BF}"/>
          </ac:spMkLst>
        </pc:spChg>
        <pc:spChg chg="mod">
          <ac:chgData name="Nopdol Puttisan" userId="89a379150752359d" providerId="LiveId" clId="{68A5C68A-BB78-457E-BCC3-1C26E616B42F}" dt="2022-04-03T09:25:50.417" v="553" actId="1076"/>
          <ac:spMkLst>
            <pc:docMk/>
            <pc:sldMk cId="1578474977" sldId="257"/>
            <ac:spMk id="4" creationId="{877270C1-92A7-4D9C-9A16-3FFFA1DCABEB}"/>
          </ac:spMkLst>
        </pc:spChg>
        <pc:spChg chg="mod">
          <ac:chgData name="Nopdol Puttisan" userId="89a379150752359d" providerId="LiveId" clId="{68A5C68A-BB78-457E-BCC3-1C26E616B42F}" dt="2022-04-03T09:26:06.723" v="556" actId="1076"/>
          <ac:spMkLst>
            <pc:docMk/>
            <pc:sldMk cId="1578474977" sldId="257"/>
            <ac:spMk id="8" creationId="{57EDBEC4-9DA0-4D8C-BEBC-D06DE096E4A7}"/>
          </ac:spMkLst>
        </pc:spChg>
        <pc:spChg chg="mod">
          <ac:chgData name="Nopdol Puttisan" userId="89a379150752359d" providerId="LiveId" clId="{68A5C68A-BB78-457E-BCC3-1C26E616B42F}" dt="2022-04-03T09:26:03.089" v="555" actId="1076"/>
          <ac:spMkLst>
            <pc:docMk/>
            <pc:sldMk cId="1578474977" sldId="257"/>
            <ac:spMk id="12" creationId="{5AEF22B3-8360-4FF6-B6DA-2C04B007F0C3}"/>
          </ac:spMkLst>
        </pc:spChg>
        <pc:spChg chg="del">
          <ac:chgData name="Nopdol Puttisan" userId="89a379150752359d" providerId="LiveId" clId="{68A5C68A-BB78-457E-BCC3-1C26E616B42F}" dt="2022-04-03T09:26:17.770" v="557" actId="478"/>
          <ac:spMkLst>
            <pc:docMk/>
            <pc:sldMk cId="1578474977" sldId="257"/>
            <ac:spMk id="15" creationId="{1632363B-AD5A-4766-B79F-17F90E6EDFCA}"/>
          </ac:spMkLst>
        </pc:spChg>
      </pc:sldChg>
      <pc:sldChg chg="modSp mod">
        <pc:chgData name="Nopdol Puttisan" userId="89a379150752359d" providerId="LiveId" clId="{68A5C68A-BB78-457E-BCC3-1C26E616B42F}" dt="2022-04-03T09:05:27.236" v="220" actId="20577"/>
        <pc:sldMkLst>
          <pc:docMk/>
          <pc:sldMk cId="193143965" sldId="298"/>
        </pc:sldMkLst>
        <pc:spChg chg="mod">
          <ac:chgData name="Nopdol Puttisan" userId="89a379150752359d" providerId="LiveId" clId="{68A5C68A-BB78-457E-BCC3-1C26E616B42F}" dt="2022-04-03T09:05:27.236" v="220" actId="20577"/>
          <ac:spMkLst>
            <pc:docMk/>
            <pc:sldMk cId="193143965" sldId="298"/>
            <ac:spMk id="2" creationId="{9AB2EA78-AEB3-469B-9025-3B17201A457B}"/>
          </ac:spMkLst>
        </pc:spChg>
        <pc:spChg chg="mod">
          <ac:chgData name="Nopdol Puttisan" userId="89a379150752359d" providerId="LiveId" clId="{68A5C68A-BB78-457E-BCC3-1C26E616B42F}" dt="2022-04-03T08:06:38.612" v="58" actId="403"/>
          <ac:spMkLst>
            <pc:docMk/>
            <pc:sldMk cId="193143965" sldId="298"/>
            <ac:spMk id="3" creationId="{255E1F2F-E259-4EA8-9FFD-3A10AF541859}"/>
          </ac:spMkLst>
        </pc:spChg>
      </pc:sldChg>
      <pc:sldChg chg="addSp delSp modSp mod">
        <pc:chgData name="Nopdol Puttisan" userId="89a379150752359d" providerId="LiveId" clId="{68A5C68A-BB78-457E-BCC3-1C26E616B42F}" dt="2022-04-03T09:11:11.844" v="352" actId="20577"/>
        <pc:sldMkLst>
          <pc:docMk/>
          <pc:sldMk cId="2933514334" sldId="300"/>
        </pc:sldMkLst>
        <pc:spChg chg="del mod">
          <ac:chgData name="Nopdol Puttisan" userId="89a379150752359d" providerId="LiveId" clId="{68A5C68A-BB78-457E-BCC3-1C26E616B42F}" dt="2022-04-03T08:07:54.559" v="81" actId="478"/>
          <ac:spMkLst>
            <pc:docMk/>
            <pc:sldMk cId="2933514334" sldId="300"/>
            <ac:spMk id="2" creationId="{75AC86D3-8FD1-4F47-A319-7D0542E48B2F}"/>
          </ac:spMkLst>
        </pc:spChg>
        <pc:spChg chg="add mod">
          <ac:chgData name="Nopdol Puttisan" userId="89a379150752359d" providerId="LiveId" clId="{68A5C68A-BB78-457E-BCC3-1C26E616B42F}" dt="2022-04-03T09:11:11.844" v="352" actId="20577"/>
          <ac:spMkLst>
            <pc:docMk/>
            <pc:sldMk cId="2933514334" sldId="300"/>
            <ac:spMk id="5" creationId="{D43C4D4B-8F24-403F-BED4-1BF36AC29554}"/>
          </ac:spMkLst>
        </pc:spChg>
        <pc:spChg chg="add del mod">
          <ac:chgData name="Nopdol Puttisan" userId="89a379150752359d" providerId="LiveId" clId="{68A5C68A-BB78-457E-BCC3-1C26E616B42F}" dt="2022-04-03T08:07:56.914" v="82" actId="478"/>
          <ac:spMkLst>
            <pc:docMk/>
            <pc:sldMk cId="2933514334" sldId="300"/>
            <ac:spMk id="6" creationId="{800B229C-1BFC-4CF7-9116-637AC940D553}"/>
          </ac:spMkLst>
        </pc:spChg>
        <pc:spChg chg="add del mod">
          <ac:chgData name="Nopdol Puttisan" userId="89a379150752359d" providerId="LiveId" clId="{68A5C68A-BB78-457E-BCC3-1C26E616B42F}" dt="2022-04-03T08:10:03.434" v="102" actId="478"/>
          <ac:spMkLst>
            <pc:docMk/>
            <pc:sldMk cId="2933514334" sldId="300"/>
            <ac:spMk id="8" creationId="{83B0CD87-A09B-40A4-A00D-7124D53078B5}"/>
          </ac:spMkLst>
        </pc:spChg>
        <pc:spChg chg="add del mod">
          <ac:chgData name="Nopdol Puttisan" userId="89a379150752359d" providerId="LiveId" clId="{68A5C68A-BB78-457E-BCC3-1C26E616B42F}" dt="2022-04-03T08:10:43.018" v="108" actId="478"/>
          <ac:spMkLst>
            <pc:docMk/>
            <pc:sldMk cId="2933514334" sldId="300"/>
            <ac:spMk id="12" creationId="{41F03A0D-0689-48D8-9B12-ECA04AF9F786}"/>
          </ac:spMkLst>
        </pc:spChg>
        <pc:spChg chg="add del mod">
          <ac:chgData name="Nopdol Puttisan" userId="89a379150752359d" providerId="LiveId" clId="{68A5C68A-BB78-457E-BCC3-1C26E616B42F}" dt="2022-04-03T08:14:08.436" v="134" actId="478"/>
          <ac:spMkLst>
            <pc:docMk/>
            <pc:sldMk cId="2933514334" sldId="300"/>
            <ac:spMk id="15" creationId="{A77DA8B2-69FC-4D7F-8621-AC02E88E7D1B}"/>
          </ac:spMkLst>
        </pc:spChg>
        <pc:spChg chg="add del mod">
          <ac:chgData name="Nopdol Puttisan" userId="89a379150752359d" providerId="LiveId" clId="{68A5C68A-BB78-457E-BCC3-1C26E616B42F}" dt="2022-04-03T08:13:47.987" v="132" actId="478"/>
          <ac:spMkLst>
            <pc:docMk/>
            <pc:sldMk cId="2933514334" sldId="300"/>
            <ac:spMk id="17" creationId="{66788146-008A-4C69-84E5-80859A758D31}"/>
          </ac:spMkLst>
        </pc:spChg>
        <pc:graphicFrameChg chg="del">
          <ac:chgData name="Nopdol Puttisan" userId="89a379150752359d" providerId="LiveId" clId="{68A5C68A-BB78-457E-BCC3-1C26E616B42F}" dt="2022-04-03T08:10:01.613" v="101" actId="478"/>
          <ac:graphicFrameMkLst>
            <pc:docMk/>
            <pc:sldMk cId="2933514334" sldId="300"/>
            <ac:graphicFrameMk id="4" creationId="{C266CDD0-3E96-40BD-8324-62D1DD86152D}"/>
          </ac:graphicFrameMkLst>
        </pc:graphicFrameChg>
        <pc:picChg chg="add del mod">
          <ac:chgData name="Nopdol Puttisan" userId="89a379150752359d" providerId="LiveId" clId="{68A5C68A-BB78-457E-BCC3-1C26E616B42F}" dt="2022-04-03T08:10:34.897" v="105" actId="478"/>
          <ac:picMkLst>
            <pc:docMk/>
            <pc:sldMk cId="2933514334" sldId="300"/>
            <ac:picMk id="9" creationId="{E0A1C509-9E50-4565-9526-DADF34D8E949}"/>
          </ac:picMkLst>
        </pc:picChg>
        <pc:picChg chg="add mod modCrop">
          <ac:chgData name="Nopdol Puttisan" userId="89a379150752359d" providerId="LiveId" clId="{68A5C68A-BB78-457E-BCC3-1C26E616B42F}" dt="2022-04-03T08:11:18.870" v="115" actId="1076"/>
          <ac:picMkLst>
            <pc:docMk/>
            <pc:sldMk cId="2933514334" sldId="300"/>
            <ac:picMk id="10" creationId="{EE535C1A-2719-40B9-85EF-626655315C2F}"/>
          </ac:picMkLst>
        </pc:picChg>
        <pc:picChg chg="add del mod ord">
          <ac:chgData name="Nopdol Puttisan" userId="89a379150752359d" providerId="LiveId" clId="{68A5C68A-BB78-457E-BCC3-1C26E616B42F}" dt="2022-04-03T08:14:05.151" v="133" actId="171"/>
          <ac:picMkLst>
            <pc:docMk/>
            <pc:sldMk cId="2933514334" sldId="300"/>
            <ac:picMk id="13" creationId="{1494B697-555D-4B78-AABC-A63F73C21FDD}"/>
          </ac:picMkLst>
        </pc:picChg>
        <pc:inkChg chg="add del">
          <ac:chgData name="Nopdol Puttisan" userId="89a379150752359d" providerId="LiveId" clId="{68A5C68A-BB78-457E-BCC3-1C26E616B42F}" dt="2022-04-03T08:12:02.508" v="121" actId="9405"/>
          <ac:inkMkLst>
            <pc:docMk/>
            <pc:sldMk cId="2933514334" sldId="300"/>
            <ac:inkMk id="14" creationId="{4C2134F7-62E5-4EEE-B46F-634F19BFD92D}"/>
          </ac:inkMkLst>
        </pc:inkChg>
        <pc:cxnChg chg="add mod">
          <ac:chgData name="Nopdol Puttisan" userId="89a379150752359d" providerId="LiveId" clId="{68A5C68A-BB78-457E-BCC3-1C26E616B42F}" dt="2022-04-03T08:58:16.386" v="153" actId="1582"/>
          <ac:cxnSpMkLst>
            <pc:docMk/>
            <pc:sldMk cId="2933514334" sldId="300"/>
            <ac:cxnSpMk id="19" creationId="{268D2C41-C77A-4404-A2C0-72FF20DE22A4}"/>
          </ac:cxnSpMkLst>
        </pc:cxnChg>
        <pc:cxnChg chg="add mod">
          <ac:chgData name="Nopdol Puttisan" userId="89a379150752359d" providerId="LiveId" clId="{68A5C68A-BB78-457E-BCC3-1C26E616B42F}" dt="2022-04-03T08:58:36.682" v="156" actId="14100"/>
          <ac:cxnSpMkLst>
            <pc:docMk/>
            <pc:sldMk cId="2933514334" sldId="300"/>
            <ac:cxnSpMk id="20" creationId="{BBECC00C-26C6-4F59-86E1-D574768F7B57}"/>
          </ac:cxnSpMkLst>
        </pc:cxnChg>
        <pc:cxnChg chg="add mod">
          <ac:chgData name="Nopdol Puttisan" userId="89a379150752359d" providerId="LiveId" clId="{68A5C68A-BB78-457E-BCC3-1C26E616B42F}" dt="2022-04-03T08:58:45.336" v="158" actId="1076"/>
          <ac:cxnSpMkLst>
            <pc:docMk/>
            <pc:sldMk cId="2933514334" sldId="300"/>
            <ac:cxnSpMk id="22" creationId="{324DC74C-103D-4D4E-AC91-9562650F32F7}"/>
          </ac:cxnSpMkLst>
        </pc:cxnChg>
      </pc:sldChg>
      <pc:sldChg chg="add del">
        <pc:chgData name="Nopdol Puttisan" userId="89a379150752359d" providerId="LiveId" clId="{68A5C68A-BB78-457E-BCC3-1C26E616B42F}" dt="2022-04-03T11:32:00.488" v="2340" actId="47"/>
        <pc:sldMkLst>
          <pc:docMk/>
          <pc:sldMk cId="3412551727" sldId="301"/>
        </pc:sldMkLst>
      </pc:sldChg>
      <pc:sldChg chg="addSp delSp modSp add mod ord">
        <pc:chgData name="Nopdol Puttisan" userId="89a379150752359d" providerId="LiveId" clId="{68A5C68A-BB78-457E-BCC3-1C26E616B42F}" dt="2022-04-03T11:17:49.388" v="2248" actId="14100"/>
        <pc:sldMkLst>
          <pc:docMk/>
          <pc:sldMk cId="2865702410" sldId="302"/>
        </pc:sldMkLst>
        <pc:spChg chg="add del mod">
          <ac:chgData name="Nopdol Puttisan" userId="89a379150752359d" providerId="LiveId" clId="{68A5C68A-BB78-457E-BCC3-1C26E616B42F}" dt="2022-04-03T08:15:20.892" v="139" actId="478"/>
          <ac:spMkLst>
            <pc:docMk/>
            <pc:sldMk cId="2865702410" sldId="302"/>
            <ac:spMk id="3" creationId="{638734FD-EEEE-45D3-AF1D-BA89BF5774DF}"/>
          </ac:spMkLst>
        </pc:spChg>
        <pc:spChg chg="mod">
          <ac:chgData name="Nopdol Puttisan" userId="89a379150752359d" providerId="LiveId" clId="{68A5C68A-BB78-457E-BCC3-1C26E616B42F}" dt="2022-04-03T11:17:39.285" v="2244" actId="20577"/>
          <ac:spMkLst>
            <pc:docMk/>
            <pc:sldMk cId="2865702410" sldId="302"/>
            <ac:spMk id="5" creationId="{D43C4D4B-8F24-403F-BED4-1BF36AC29554}"/>
          </ac:spMkLst>
        </pc:spChg>
        <pc:picChg chg="add del mod">
          <ac:chgData name="Nopdol Puttisan" userId="89a379150752359d" providerId="LiveId" clId="{68A5C68A-BB78-457E-BCC3-1C26E616B42F}" dt="2022-04-03T08:57:29.370" v="147" actId="478"/>
          <ac:picMkLst>
            <pc:docMk/>
            <pc:sldMk cId="2865702410" sldId="302"/>
            <ac:picMk id="6" creationId="{E2C33E4B-0DEF-46D3-90F6-0D1E0C4F4FA2}"/>
          </ac:picMkLst>
        </pc:picChg>
        <pc:picChg chg="add mod">
          <ac:chgData name="Nopdol Puttisan" userId="89a379150752359d" providerId="LiveId" clId="{68A5C68A-BB78-457E-BCC3-1C26E616B42F}" dt="2022-04-03T11:17:49.388" v="2248" actId="14100"/>
          <ac:picMkLst>
            <pc:docMk/>
            <pc:sldMk cId="2865702410" sldId="302"/>
            <ac:picMk id="8" creationId="{17A3B557-C635-40BA-B2DE-6768488BB1F3}"/>
          </ac:picMkLst>
        </pc:picChg>
        <pc:picChg chg="del">
          <ac:chgData name="Nopdol Puttisan" userId="89a379150752359d" providerId="LiveId" clId="{68A5C68A-BB78-457E-BCC3-1C26E616B42F}" dt="2022-04-03T08:15:18.046" v="137" actId="478"/>
          <ac:picMkLst>
            <pc:docMk/>
            <pc:sldMk cId="2865702410" sldId="302"/>
            <ac:picMk id="10" creationId="{EE535C1A-2719-40B9-85EF-626655315C2F}"/>
          </ac:picMkLst>
        </pc:picChg>
        <pc:picChg chg="del">
          <ac:chgData name="Nopdol Puttisan" userId="89a379150752359d" providerId="LiveId" clId="{68A5C68A-BB78-457E-BCC3-1C26E616B42F}" dt="2022-04-03T08:15:18.779" v="138" actId="478"/>
          <ac:picMkLst>
            <pc:docMk/>
            <pc:sldMk cId="2865702410" sldId="302"/>
            <ac:picMk id="13" creationId="{1494B697-555D-4B78-AABC-A63F73C21FDD}"/>
          </ac:picMkLst>
        </pc:picChg>
      </pc:sldChg>
      <pc:sldChg chg="add del">
        <pc:chgData name="Nopdol Puttisan" userId="89a379150752359d" providerId="LiveId" clId="{68A5C68A-BB78-457E-BCC3-1C26E616B42F}" dt="2022-04-03T08:14:13.568" v="135" actId="47"/>
        <pc:sldMkLst>
          <pc:docMk/>
          <pc:sldMk cId="2990925699" sldId="302"/>
        </pc:sldMkLst>
      </pc:sldChg>
      <pc:sldChg chg="addSp delSp modSp add mod ord">
        <pc:chgData name="Nopdol Puttisan" userId="89a379150752359d" providerId="LiveId" clId="{68A5C68A-BB78-457E-BCC3-1C26E616B42F}" dt="2022-04-03T10:08:19.978" v="1123" actId="1076"/>
        <pc:sldMkLst>
          <pc:docMk/>
          <pc:sldMk cId="2082705149" sldId="303"/>
        </pc:sldMkLst>
        <pc:spChg chg="add mod">
          <ac:chgData name="Nopdol Puttisan" userId="89a379150752359d" providerId="LiveId" clId="{68A5C68A-BB78-457E-BCC3-1C26E616B42F}" dt="2022-04-03T10:03:37.082" v="1060" actId="14100"/>
          <ac:spMkLst>
            <pc:docMk/>
            <pc:sldMk cId="2082705149" sldId="303"/>
            <ac:spMk id="3" creationId="{BF73C6CB-2724-4324-ADF8-72ECDC918B37}"/>
          </ac:spMkLst>
        </pc:spChg>
        <pc:spChg chg="add mod">
          <ac:chgData name="Nopdol Puttisan" userId="89a379150752359d" providerId="LiveId" clId="{68A5C68A-BB78-457E-BCC3-1C26E616B42F}" dt="2022-04-03T10:03:40.202" v="1061" actId="14100"/>
          <ac:spMkLst>
            <pc:docMk/>
            <pc:sldMk cId="2082705149" sldId="303"/>
            <ac:spMk id="7" creationId="{DB856EFF-E652-4034-A2B7-1BF66ACC6AA0}"/>
          </ac:spMkLst>
        </pc:spChg>
        <pc:spChg chg="add del mod">
          <ac:chgData name="Nopdol Puttisan" userId="89a379150752359d" providerId="LiveId" clId="{68A5C68A-BB78-457E-BCC3-1C26E616B42F}" dt="2022-04-03T10:03:10.561" v="1055" actId="478"/>
          <ac:spMkLst>
            <pc:docMk/>
            <pc:sldMk cId="2082705149" sldId="303"/>
            <ac:spMk id="8" creationId="{17AC267C-AA9F-4239-9B9B-B2DEBF1E204C}"/>
          </ac:spMkLst>
        </pc:spChg>
        <pc:spChg chg="add del mod">
          <ac:chgData name="Nopdol Puttisan" userId="89a379150752359d" providerId="LiveId" clId="{68A5C68A-BB78-457E-BCC3-1C26E616B42F}" dt="2022-04-03T10:03:09.595" v="1054" actId="478"/>
          <ac:spMkLst>
            <pc:docMk/>
            <pc:sldMk cId="2082705149" sldId="303"/>
            <ac:spMk id="10" creationId="{570E6F8D-105E-4264-885B-27C90AADC852}"/>
          </ac:spMkLst>
        </pc:spChg>
        <pc:spChg chg="add mod">
          <ac:chgData name="Nopdol Puttisan" userId="89a379150752359d" providerId="LiveId" clId="{68A5C68A-BB78-457E-BCC3-1C26E616B42F}" dt="2022-04-03T10:08:19.978" v="1123" actId="1076"/>
          <ac:spMkLst>
            <pc:docMk/>
            <pc:sldMk cId="2082705149" sldId="303"/>
            <ac:spMk id="12" creationId="{D76073BB-9811-4B9A-BA96-35AD2EFACB3A}"/>
          </ac:spMkLst>
        </pc:spChg>
        <pc:grpChg chg="add del mod">
          <ac:chgData name="Nopdol Puttisan" userId="89a379150752359d" providerId="LiveId" clId="{68A5C68A-BB78-457E-BCC3-1C26E616B42F}" dt="2022-04-03T10:03:08.661" v="1053" actId="478"/>
          <ac:grpSpMkLst>
            <pc:docMk/>
            <pc:sldMk cId="2082705149" sldId="303"/>
            <ac:grpSpMk id="6" creationId="{3218442F-F40C-4826-995B-312F7495A4EE}"/>
          </ac:grpSpMkLst>
        </pc:grpChg>
        <pc:picChg chg="add mod">
          <ac:chgData name="Nopdol Puttisan" userId="89a379150752359d" providerId="LiveId" clId="{68A5C68A-BB78-457E-BCC3-1C26E616B42F}" dt="2022-04-03T09:03:17.881" v="172" actId="1076"/>
          <ac:picMkLst>
            <pc:docMk/>
            <pc:sldMk cId="2082705149" sldId="303"/>
            <ac:picMk id="2" creationId="{E48C13BE-CCE6-4222-92B3-7AAAD7B8F67F}"/>
          </ac:picMkLst>
        </pc:picChg>
        <pc:picChg chg="add mod">
          <ac:chgData name="Nopdol Puttisan" userId="89a379150752359d" providerId="LiveId" clId="{68A5C68A-BB78-457E-BCC3-1C26E616B42F}" dt="2022-04-03T09:07:43.484" v="280" actId="1076"/>
          <ac:picMkLst>
            <pc:docMk/>
            <pc:sldMk cId="2082705149" sldId="303"/>
            <ac:picMk id="4" creationId="{BED95632-8616-48FC-B90D-B719B70A74FB}"/>
          </ac:picMkLst>
        </pc:picChg>
        <pc:picChg chg="add mod">
          <ac:chgData name="Nopdol Puttisan" userId="89a379150752359d" providerId="LiveId" clId="{68A5C68A-BB78-457E-BCC3-1C26E616B42F}" dt="2022-04-03T10:03:48.772" v="1064" actId="14100"/>
          <ac:picMkLst>
            <pc:docMk/>
            <pc:sldMk cId="2082705149" sldId="303"/>
            <ac:picMk id="11" creationId="{A33BA338-E143-48B4-9859-2611A43FF047}"/>
          </ac:picMkLst>
        </pc:picChg>
        <pc:picChg chg="add mod">
          <ac:chgData name="Nopdol Puttisan" userId="89a379150752359d" providerId="LiveId" clId="{68A5C68A-BB78-457E-BCC3-1C26E616B42F}" dt="2022-04-03T09:07:43.484" v="280" actId="1076"/>
          <ac:picMkLst>
            <pc:docMk/>
            <pc:sldMk cId="2082705149" sldId="303"/>
            <ac:picMk id="1026" creationId="{ACDCD693-9F7D-425F-AF26-4C0EBE6D0F37}"/>
          </ac:picMkLst>
        </pc:picChg>
      </pc:sldChg>
      <pc:sldChg chg="addSp delSp modSp add mod ord">
        <pc:chgData name="Nopdol Puttisan" userId="89a379150752359d" providerId="LiveId" clId="{68A5C68A-BB78-457E-BCC3-1C26E616B42F}" dt="2022-04-03T11:38:00.905" v="2537" actId="207"/>
        <pc:sldMkLst>
          <pc:docMk/>
          <pc:sldMk cId="4274789365" sldId="304"/>
        </pc:sldMkLst>
        <pc:spChg chg="add">
          <ac:chgData name="Nopdol Puttisan" userId="89a379150752359d" providerId="LiveId" clId="{68A5C68A-BB78-457E-BCC3-1C26E616B42F}" dt="2022-04-03T11:22:24.916" v="2264" actId="11529"/>
          <ac:spMkLst>
            <pc:docMk/>
            <pc:sldMk cId="4274789365" sldId="304"/>
            <ac:spMk id="2" creationId="{46F9D2C2-E1D3-4AB3-80B7-FC521E58BED8}"/>
          </ac:spMkLst>
        </pc:spChg>
        <pc:spChg chg="add mod">
          <ac:chgData name="Nopdol Puttisan" userId="89a379150752359d" providerId="LiveId" clId="{68A5C68A-BB78-457E-BCC3-1C26E616B42F}" dt="2022-04-03T09:11:43.099" v="356"/>
          <ac:spMkLst>
            <pc:docMk/>
            <pc:sldMk cId="4274789365" sldId="304"/>
            <ac:spMk id="3" creationId="{1E5344E2-6E45-445B-9FAE-2A7932B64C10}"/>
          </ac:spMkLst>
        </pc:spChg>
        <pc:spChg chg="add del mod">
          <ac:chgData name="Nopdol Puttisan" userId="89a379150752359d" providerId="LiveId" clId="{68A5C68A-BB78-457E-BCC3-1C26E616B42F}" dt="2022-04-03T11:20:32.870" v="2249" actId="478"/>
          <ac:spMkLst>
            <pc:docMk/>
            <pc:sldMk cId="4274789365" sldId="304"/>
            <ac:spMk id="4" creationId="{329E874F-2EDA-4923-9A24-3A74F6B889BD}"/>
          </ac:spMkLst>
        </pc:spChg>
        <pc:spChg chg="del">
          <ac:chgData name="Nopdol Puttisan" userId="89a379150752359d" providerId="LiveId" clId="{68A5C68A-BB78-457E-BCC3-1C26E616B42F}" dt="2022-04-03T09:11:42.328" v="355" actId="478"/>
          <ac:spMkLst>
            <pc:docMk/>
            <pc:sldMk cId="4274789365" sldId="304"/>
            <ac:spMk id="5" creationId="{D43C4D4B-8F24-403F-BED4-1BF36AC29554}"/>
          </ac:spMkLst>
        </pc:spChg>
        <pc:spChg chg="add mod">
          <ac:chgData name="Nopdol Puttisan" userId="89a379150752359d" providerId="LiveId" clId="{68A5C68A-BB78-457E-BCC3-1C26E616B42F}" dt="2022-04-03T11:21:09.430" v="2253" actId="1076"/>
          <ac:spMkLst>
            <pc:docMk/>
            <pc:sldMk cId="4274789365" sldId="304"/>
            <ac:spMk id="6" creationId="{DF571431-4796-4AB5-9496-15D7970F389B}"/>
          </ac:spMkLst>
        </pc:spChg>
        <pc:spChg chg="add mod">
          <ac:chgData name="Nopdol Puttisan" userId="89a379150752359d" providerId="LiveId" clId="{68A5C68A-BB78-457E-BCC3-1C26E616B42F}" dt="2022-04-03T11:22:06.457" v="2261" actId="1076"/>
          <ac:spMkLst>
            <pc:docMk/>
            <pc:sldMk cId="4274789365" sldId="304"/>
            <ac:spMk id="7" creationId="{CC71ADE9-3C72-470F-A6DD-6CD1FB13611D}"/>
          </ac:spMkLst>
        </pc:spChg>
        <pc:spChg chg="add mod">
          <ac:chgData name="Nopdol Puttisan" userId="89a379150752359d" providerId="LiveId" clId="{68A5C68A-BB78-457E-BCC3-1C26E616B42F}" dt="2022-04-03T11:38:00.905" v="2537" actId="207"/>
          <ac:spMkLst>
            <pc:docMk/>
            <pc:sldMk cId="4274789365" sldId="304"/>
            <ac:spMk id="8" creationId="{F2E4BE99-70A5-4D89-B3DB-D335C2AE0D61}"/>
          </ac:spMkLst>
        </pc:spChg>
        <pc:spChg chg="add mod">
          <ac:chgData name="Nopdol Puttisan" userId="89a379150752359d" providerId="LiveId" clId="{68A5C68A-BB78-457E-BCC3-1C26E616B42F}" dt="2022-04-03T11:37:53.347" v="2536" actId="207"/>
          <ac:spMkLst>
            <pc:docMk/>
            <pc:sldMk cId="4274789365" sldId="304"/>
            <ac:spMk id="9" creationId="{5F6A9E0E-CA23-4E1D-8201-E18C1013AE1E}"/>
          </ac:spMkLst>
        </pc:spChg>
        <pc:spChg chg="add mod">
          <ac:chgData name="Nopdol Puttisan" userId="89a379150752359d" providerId="LiveId" clId="{68A5C68A-BB78-457E-BCC3-1C26E616B42F}" dt="2022-04-03T11:22:49.691" v="2270" actId="1076"/>
          <ac:spMkLst>
            <pc:docMk/>
            <pc:sldMk cId="4274789365" sldId="304"/>
            <ac:spMk id="10" creationId="{57B1987C-D7BA-4A6D-BE3A-F736B0C177AA}"/>
          </ac:spMkLst>
        </pc:spChg>
        <pc:spChg chg="add mod">
          <ac:chgData name="Nopdol Puttisan" userId="89a379150752359d" providerId="LiveId" clId="{68A5C68A-BB78-457E-BCC3-1C26E616B42F}" dt="2022-04-03T11:23:12.779" v="2304" actId="20577"/>
          <ac:spMkLst>
            <pc:docMk/>
            <pc:sldMk cId="4274789365" sldId="304"/>
            <ac:spMk id="11" creationId="{531FEE19-92F9-4E29-A6CB-DDE522FC089F}"/>
          </ac:spMkLst>
        </pc:spChg>
        <pc:spChg chg="add mod">
          <ac:chgData name="Nopdol Puttisan" userId="89a379150752359d" providerId="LiveId" clId="{68A5C68A-BB78-457E-BCC3-1C26E616B42F}" dt="2022-04-03T11:23:27.823" v="2312" actId="20577"/>
          <ac:spMkLst>
            <pc:docMk/>
            <pc:sldMk cId="4274789365" sldId="304"/>
            <ac:spMk id="12" creationId="{11722021-5169-48CD-9B81-C266254BAAE1}"/>
          </ac:spMkLst>
        </pc:spChg>
        <pc:spChg chg="add mod">
          <ac:chgData name="Nopdol Puttisan" userId="89a379150752359d" providerId="LiveId" clId="{68A5C68A-BB78-457E-BCC3-1C26E616B42F}" dt="2022-04-03T11:23:44.553" v="2316" actId="1076"/>
          <ac:spMkLst>
            <pc:docMk/>
            <pc:sldMk cId="4274789365" sldId="304"/>
            <ac:spMk id="13" creationId="{1D509230-6C02-4778-BAEF-C4ED23FDC287}"/>
          </ac:spMkLst>
        </pc:spChg>
      </pc:sldChg>
      <pc:sldChg chg="add del">
        <pc:chgData name="Nopdol Puttisan" userId="89a379150752359d" providerId="LiveId" clId="{68A5C68A-BB78-457E-BCC3-1C26E616B42F}" dt="2022-04-03T11:31:55.613" v="2339" actId="47"/>
        <pc:sldMkLst>
          <pc:docMk/>
          <pc:sldMk cId="1983201410" sldId="305"/>
        </pc:sldMkLst>
      </pc:sldChg>
      <pc:sldChg chg="delSp modSp add del mod">
        <pc:chgData name="Nopdol Puttisan" userId="89a379150752359d" providerId="LiveId" clId="{68A5C68A-BB78-457E-BCC3-1C26E616B42F}" dt="2022-04-03T11:34:19.295" v="2392" actId="47"/>
        <pc:sldMkLst>
          <pc:docMk/>
          <pc:sldMk cId="362383512" sldId="306"/>
        </pc:sldMkLst>
        <pc:spChg chg="del mod">
          <ac:chgData name="Nopdol Puttisan" userId="89a379150752359d" providerId="LiveId" clId="{68A5C68A-BB78-457E-BCC3-1C26E616B42F}" dt="2022-04-03T11:34:12.308" v="2389" actId="21"/>
          <ac:spMkLst>
            <pc:docMk/>
            <pc:sldMk cId="362383512" sldId="306"/>
            <ac:spMk id="5" creationId="{D43C4D4B-8F24-403F-BED4-1BF36AC29554}"/>
          </ac:spMkLst>
        </pc:spChg>
        <pc:picChg chg="del">
          <ac:chgData name="Nopdol Puttisan" userId="89a379150752359d" providerId="LiveId" clId="{68A5C68A-BB78-457E-BCC3-1C26E616B42F}" dt="2022-04-03T11:33:56.546" v="2385"/>
          <ac:picMkLst>
            <pc:docMk/>
            <pc:sldMk cId="362383512" sldId="306"/>
            <ac:picMk id="2" creationId="{6D662428-B160-4D9A-91EB-AB6E48D5298F}"/>
          </ac:picMkLst>
        </pc:picChg>
      </pc:sldChg>
      <pc:sldChg chg="addSp delSp modSp add del mod">
        <pc:chgData name="Nopdol Puttisan" userId="89a379150752359d" providerId="LiveId" clId="{68A5C68A-BB78-457E-BCC3-1C26E616B42F}" dt="2022-04-03T11:20:43.525" v="2252" actId="47"/>
        <pc:sldMkLst>
          <pc:docMk/>
          <pc:sldMk cId="1245930716" sldId="307"/>
        </pc:sldMkLst>
        <pc:spChg chg="add del mod">
          <ac:chgData name="Nopdol Puttisan" userId="89a379150752359d" providerId="LiveId" clId="{68A5C68A-BB78-457E-BCC3-1C26E616B42F}" dt="2022-04-03T09:19:17.203" v="436" actId="478"/>
          <ac:spMkLst>
            <pc:docMk/>
            <pc:sldMk cId="1245930716" sldId="307"/>
            <ac:spMk id="3" creationId="{B18E9763-0626-4BB7-94F7-4E8D6A558C1E}"/>
          </ac:spMkLst>
        </pc:spChg>
        <pc:spChg chg="mod">
          <ac:chgData name="Nopdol Puttisan" userId="89a379150752359d" providerId="LiveId" clId="{68A5C68A-BB78-457E-BCC3-1C26E616B42F}" dt="2022-04-03T09:19:01.503" v="434" actId="20577"/>
          <ac:spMkLst>
            <pc:docMk/>
            <pc:sldMk cId="1245930716" sldId="307"/>
            <ac:spMk id="5" creationId="{D43C4D4B-8F24-403F-BED4-1BF36AC29554}"/>
          </ac:spMkLst>
        </pc:spChg>
        <pc:spChg chg="add mod">
          <ac:chgData name="Nopdol Puttisan" userId="89a379150752359d" providerId="LiveId" clId="{68A5C68A-BB78-457E-BCC3-1C26E616B42F}" dt="2022-04-03T09:20:55.257" v="507" actId="20577"/>
          <ac:spMkLst>
            <pc:docMk/>
            <pc:sldMk cId="1245930716" sldId="307"/>
            <ac:spMk id="8" creationId="{353CA43F-D930-443A-BBC9-3AF254712389}"/>
          </ac:spMkLst>
        </pc:spChg>
        <pc:picChg chg="del">
          <ac:chgData name="Nopdol Puttisan" userId="89a379150752359d" providerId="LiveId" clId="{68A5C68A-BB78-457E-BCC3-1C26E616B42F}" dt="2022-04-03T09:15:44.840" v="376" actId="478"/>
          <ac:picMkLst>
            <pc:docMk/>
            <pc:sldMk cId="1245930716" sldId="307"/>
            <ac:picMk id="10" creationId="{EE535C1A-2719-40B9-85EF-626655315C2F}"/>
          </ac:picMkLst>
        </pc:picChg>
        <pc:picChg chg="del">
          <ac:chgData name="Nopdol Puttisan" userId="89a379150752359d" providerId="LiveId" clId="{68A5C68A-BB78-457E-BCC3-1C26E616B42F}" dt="2022-04-03T09:19:12.125" v="435" actId="478"/>
          <ac:picMkLst>
            <pc:docMk/>
            <pc:sldMk cId="1245930716" sldId="307"/>
            <ac:picMk id="13" creationId="{1494B697-555D-4B78-AABC-A63F73C21FDD}"/>
          </ac:picMkLst>
        </pc:picChg>
        <pc:cxnChg chg="del">
          <ac:chgData name="Nopdol Puttisan" userId="89a379150752359d" providerId="LiveId" clId="{68A5C68A-BB78-457E-BCC3-1C26E616B42F}" dt="2022-04-03T09:19:18.860" v="437" actId="478"/>
          <ac:cxnSpMkLst>
            <pc:docMk/>
            <pc:sldMk cId="1245930716" sldId="307"/>
            <ac:cxnSpMk id="19" creationId="{268D2C41-C77A-4404-A2C0-72FF20DE22A4}"/>
          </ac:cxnSpMkLst>
        </pc:cxnChg>
        <pc:cxnChg chg="del">
          <ac:chgData name="Nopdol Puttisan" userId="89a379150752359d" providerId="LiveId" clId="{68A5C68A-BB78-457E-BCC3-1C26E616B42F}" dt="2022-04-03T09:19:19.740" v="438" actId="478"/>
          <ac:cxnSpMkLst>
            <pc:docMk/>
            <pc:sldMk cId="1245930716" sldId="307"/>
            <ac:cxnSpMk id="20" creationId="{BBECC00C-26C6-4F59-86E1-D574768F7B57}"/>
          </ac:cxnSpMkLst>
        </pc:cxnChg>
        <pc:cxnChg chg="del">
          <ac:chgData name="Nopdol Puttisan" userId="89a379150752359d" providerId="LiveId" clId="{68A5C68A-BB78-457E-BCC3-1C26E616B42F}" dt="2022-04-03T09:19:20.812" v="439" actId="478"/>
          <ac:cxnSpMkLst>
            <pc:docMk/>
            <pc:sldMk cId="1245930716" sldId="307"/>
            <ac:cxnSpMk id="22" creationId="{324DC74C-103D-4D4E-AC91-9562650F32F7}"/>
          </ac:cxnSpMkLst>
        </pc:cxnChg>
      </pc:sldChg>
      <pc:sldChg chg="addSp delSp modSp add mod ord">
        <pc:chgData name="Nopdol Puttisan" userId="89a379150752359d" providerId="LiveId" clId="{68A5C68A-BB78-457E-BCC3-1C26E616B42F}" dt="2022-04-03T09:45:51.752" v="1051" actId="20577"/>
        <pc:sldMkLst>
          <pc:docMk/>
          <pc:sldMk cId="1450717779" sldId="308"/>
        </pc:sldMkLst>
        <pc:spChg chg="mod">
          <ac:chgData name="Nopdol Puttisan" userId="89a379150752359d" providerId="LiveId" clId="{68A5C68A-BB78-457E-BCC3-1C26E616B42F}" dt="2022-04-03T09:45:00.936" v="1021" actId="20577"/>
          <ac:spMkLst>
            <pc:docMk/>
            <pc:sldMk cId="1450717779" sldId="308"/>
            <ac:spMk id="3" creationId="{BF73C6CB-2724-4324-ADF8-72ECDC918B37}"/>
          </ac:spMkLst>
        </pc:spChg>
        <pc:spChg chg="mod">
          <ac:chgData name="Nopdol Puttisan" userId="89a379150752359d" providerId="LiveId" clId="{68A5C68A-BB78-457E-BCC3-1C26E616B42F}" dt="2022-04-03T09:45:51.752" v="1051" actId="20577"/>
          <ac:spMkLst>
            <pc:docMk/>
            <pc:sldMk cId="1450717779" sldId="308"/>
            <ac:spMk id="5" creationId="{D43C4D4B-8F24-403F-BED4-1BF36AC29554}"/>
          </ac:spMkLst>
        </pc:spChg>
        <pc:spChg chg="del">
          <ac:chgData name="Nopdol Puttisan" userId="89a379150752359d" providerId="LiveId" clId="{68A5C68A-BB78-457E-BCC3-1C26E616B42F}" dt="2022-04-03T09:44:25.585" v="995" actId="478"/>
          <ac:spMkLst>
            <pc:docMk/>
            <pc:sldMk cId="1450717779" sldId="308"/>
            <ac:spMk id="7" creationId="{DB856EFF-E652-4034-A2B7-1BF66ACC6AA0}"/>
          </ac:spMkLst>
        </pc:spChg>
        <pc:spChg chg="del">
          <ac:chgData name="Nopdol Puttisan" userId="89a379150752359d" providerId="LiveId" clId="{68A5C68A-BB78-457E-BCC3-1C26E616B42F}" dt="2022-04-03T09:44:30.153" v="996" actId="478"/>
          <ac:spMkLst>
            <pc:docMk/>
            <pc:sldMk cId="1450717779" sldId="308"/>
            <ac:spMk id="8" creationId="{17AC267C-AA9F-4239-9B9B-B2DEBF1E204C}"/>
          </ac:spMkLst>
        </pc:spChg>
        <pc:spChg chg="del">
          <ac:chgData name="Nopdol Puttisan" userId="89a379150752359d" providerId="LiveId" clId="{68A5C68A-BB78-457E-BCC3-1C26E616B42F}" dt="2022-04-03T09:44:32.103" v="998" actId="478"/>
          <ac:spMkLst>
            <pc:docMk/>
            <pc:sldMk cId="1450717779" sldId="308"/>
            <ac:spMk id="10" creationId="{570E6F8D-105E-4264-885B-27C90AADC852}"/>
          </ac:spMkLst>
        </pc:spChg>
        <pc:grpChg chg="del">
          <ac:chgData name="Nopdol Puttisan" userId="89a379150752359d" providerId="LiveId" clId="{68A5C68A-BB78-457E-BCC3-1C26E616B42F}" dt="2022-04-03T09:44:30.902" v="997" actId="478"/>
          <ac:grpSpMkLst>
            <pc:docMk/>
            <pc:sldMk cId="1450717779" sldId="308"/>
            <ac:grpSpMk id="6" creationId="{3218442F-F40C-4826-995B-312F7495A4EE}"/>
          </ac:grpSpMkLst>
        </pc:grpChg>
        <pc:picChg chg="del">
          <ac:chgData name="Nopdol Puttisan" userId="89a379150752359d" providerId="LiveId" clId="{68A5C68A-BB78-457E-BCC3-1C26E616B42F}" dt="2022-04-03T09:24:01.200" v="511" actId="478"/>
          <ac:picMkLst>
            <pc:docMk/>
            <pc:sldMk cId="1450717779" sldId="308"/>
            <ac:picMk id="2" creationId="{E48C13BE-CCE6-4222-92B3-7AAAD7B8F67F}"/>
          </ac:picMkLst>
        </pc:picChg>
        <pc:picChg chg="add mod">
          <ac:chgData name="Nopdol Puttisan" userId="89a379150752359d" providerId="LiveId" clId="{68A5C68A-BB78-457E-BCC3-1C26E616B42F}" dt="2022-04-03T09:45:24.727" v="1023" actId="1076"/>
          <ac:picMkLst>
            <pc:docMk/>
            <pc:sldMk cId="1450717779" sldId="308"/>
            <ac:picMk id="9" creationId="{7EA1E2FF-24D1-4607-AA3B-4282524640ED}"/>
          </ac:picMkLst>
        </pc:picChg>
        <pc:picChg chg="add mod">
          <ac:chgData name="Nopdol Puttisan" userId="89a379150752359d" providerId="LiveId" clId="{68A5C68A-BB78-457E-BCC3-1C26E616B42F}" dt="2022-04-03T09:45:33.092" v="1028" actId="14100"/>
          <ac:picMkLst>
            <pc:docMk/>
            <pc:sldMk cId="1450717779" sldId="308"/>
            <ac:picMk id="12" creationId="{8F7D4772-18AE-4FAD-82E4-2C603DBDD7C7}"/>
          </ac:picMkLst>
        </pc:picChg>
        <pc:picChg chg="add mod">
          <ac:chgData name="Nopdol Puttisan" userId="89a379150752359d" providerId="LiveId" clId="{68A5C68A-BB78-457E-BCC3-1C26E616B42F}" dt="2022-04-03T09:45:34.896" v="1029" actId="1076"/>
          <ac:picMkLst>
            <pc:docMk/>
            <pc:sldMk cId="1450717779" sldId="308"/>
            <ac:picMk id="13" creationId="{B2B69F51-8BA4-41C6-8FC9-230921B71BF9}"/>
          </ac:picMkLst>
        </pc:picChg>
        <pc:picChg chg="add mod">
          <ac:chgData name="Nopdol Puttisan" userId="89a379150752359d" providerId="LiveId" clId="{68A5C68A-BB78-457E-BCC3-1C26E616B42F}" dt="2022-04-03T09:45:28.158" v="1025" actId="1076"/>
          <ac:picMkLst>
            <pc:docMk/>
            <pc:sldMk cId="1450717779" sldId="308"/>
            <ac:picMk id="14" creationId="{3CD16E28-8C69-4A64-A1E7-6E2C1F283226}"/>
          </ac:picMkLst>
        </pc:picChg>
        <pc:picChg chg="add mod">
          <ac:chgData name="Nopdol Puttisan" userId="89a379150752359d" providerId="LiveId" clId="{68A5C68A-BB78-457E-BCC3-1C26E616B42F}" dt="2022-04-03T09:45:26.658" v="1024" actId="1076"/>
          <ac:picMkLst>
            <pc:docMk/>
            <pc:sldMk cId="1450717779" sldId="308"/>
            <ac:picMk id="15" creationId="{A9888E3A-22FA-4540-94A0-F12BDBBF2CDF}"/>
          </ac:picMkLst>
        </pc:picChg>
      </pc:sldChg>
      <pc:sldChg chg="delSp modSp add del mod">
        <pc:chgData name="Nopdol Puttisan" userId="89a379150752359d" providerId="LiveId" clId="{68A5C68A-BB78-457E-BCC3-1C26E616B42F}" dt="2022-04-03T09:26:47.531" v="563" actId="47"/>
        <pc:sldMkLst>
          <pc:docMk/>
          <pc:sldMk cId="1162131678" sldId="309"/>
        </pc:sldMkLst>
        <pc:spChg chg="del mod">
          <ac:chgData name="Nopdol Puttisan" userId="89a379150752359d" providerId="LiveId" clId="{68A5C68A-BB78-457E-BCC3-1C26E616B42F}" dt="2022-04-03T09:26:41.213" v="561" actId="478"/>
          <ac:spMkLst>
            <pc:docMk/>
            <pc:sldMk cId="1162131678" sldId="309"/>
            <ac:spMk id="2" creationId="{E14D99DE-4B9C-43C9-9315-BD7CD07E49BF}"/>
          </ac:spMkLst>
        </pc:spChg>
        <pc:spChg chg="del">
          <ac:chgData name="Nopdol Puttisan" userId="89a379150752359d" providerId="LiveId" clId="{68A5C68A-BB78-457E-BCC3-1C26E616B42F}" dt="2022-04-03T09:26:41.213" v="561" actId="478"/>
          <ac:spMkLst>
            <pc:docMk/>
            <pc:sldMk cId="1162131678" sldId="309"/>
            <ac:spMk id="3" creationId="{8D864E51-2A62-4EF2-A237-75782D457698}"/>
          </ac:spMkLst>
        </pc:spChg>
        <pc:spChg chg="del">
          <ac:chgData name="Nopdol Puttisan" userId="89a379150752359d" providerId="LiveId" clId="{68A5C68A-BB78-457E-BCC3-1C26E616B42F}" dt="2022-04-03T09:26:41.213" v="561" actId="478"/>
          <ac:spMkLst>
            <pc:docMk/>
            <pc:sldMk cId="1162131678" sldId="309"/>
            <ac:spMk id="7" creationId="{0B49F474-ECEA-4C2E-8463-C14FCD69B9B6}"/>
          </ac:spMkLst>
        </pc:spChg>
        <pc:spChg chg="del">
          <ac:chgData name="Nopdol Puttisan" userId="89a379150752359d" providerId="LiveId" clId="{68A5C68A-BB78-457E-BCC3-1C26E616B42F}" dt="2022-04-03T09:26:41.213" v="561" actId="478"/>
          <ac:spMkLst>
            <pc:docMk/>
            <pc:sldMk cId="1162131678" sldId="309"/>
            <ac:spMk id="8" creationId="{57EDBEC4-9DA0-4D8C-BEBC-D06DE096E4A7}"/>
          </ac:spMkLst>
        </pc:spChg>
        <pc:spChg chg="del">
          <ac:chgData name="Nopdol Puttisan" userId="89a379150752359d" providerId="LiveId" clId="{68A5C68A-BB78-457E-BCC3-1C26E616B42F}" dt="2022-04-03T09:26:41.213" v="561" actId="478"/>
          <ac:spMkLst>
            <pc:docMk/>
            <pc:sldMk cId="1162131678" sldId="309"/>
            <ac:spMk id="9" creationId="{E0AD0D29-B104-460C-AC3C-8BCF18B1CF27}"/>
          </ac:spMkLst>
        </pc:spChg>
        <pc:spChg chg="del">
          <ac:chgData name="Nopdol Puttisan" userId="89a379150752359d" providerId="LiveId" clId="{68A5C68A-BB78-457E-BCC3-1C26E616B42F}" dt="2022-04-03T09:26:41.213" v="561" actId="478"/>
          <ac:spMkLst>
            <pc:docMk/>
            <pc:sldMk cId="1162131678" sldId="309"/>
            <ac:spMk id="12" creationId="{5AEF22B3-8360-4FF6-B6DA-2C04B007F0C3}"/>
          </ac:spMkLst>
        </pc:spChg>
        <pc:spChg chg="del">
          <ac:chgData name="Nopdol Puttisan" userId="89a379150752359d" providerId="LiveId" clId="{68A5C68A-BB78-457E-BCC3-1C26E616B42F}" dt="2022-04-03T09:26:41.213" v="561" actId="478"/>
          <ac:spMkLst>
            <pc:docMk/>
            <pc:sldMk cId="1162131678" sldId="309"/>
            <ac:spMk id="13" creationId="{92111E3C-0ED6-4480-B0E9-6BF5343B6A72}"/>
          </ac:spMkLst>
        </pc:spChg>
        <pc:spChg chg="del">
          <ac:chgData name="Nopdol Puttisan" userId="89a379150752359d" providerId="LiveId" clId="{68A5C68A-BB78-457E-BCC3-1C26E616B42F}" dt="2022-04-03T09:26:41.213" v="561" actId="478"/>
          <ac:spMkLst>
            <pc:docMk/>
            <pc:sldMk cId="1162131678" sldId="309"/>
            <ac:spMk id="14" creationId="{1311972E-6BB5-43CE-A967-DDF48C55DEDB}"/>
          </ac:spMkLst>
        </pc:spChg>
        <pc:spChg chg="del">
          <ac:chgData name="Nopdol Puttisan" userId="89a379150752359d" providerId="LiveId" clId="{68A5C68A-BB78-457E-BCC3-1C26E616B42F}" dt="2022-04-03T09:26:41.213" v="561" actId="478"/>
          <ac:spMkLst>
            <pc:docMk/>
            <pc:sldMk cId="1162131678" sldId="309"/>
            <ac:spMk id="16" creationId="{58FD8108-6AD3-4AE4-8BAC-C19D5D963F60}"/>
          </ac:spMkLst>
        </pc:spChg>
        <pc:spChg chg="del mod">
          <ac:chgData name="Nopdol Puttisan" userId="89a379150752359d" providerId="LiveId" clId="{68A5C68A-BB78-457E-BCC3-1C26E616B42F}" dt="2022-04-03T09:26:41.213" v="561" actId="478"/>
          <ac:spMkLst>
            <pc:docMk/>
            <pc:sldMk cId="1162131678" sldId="309"/>
            <ac:spMk id="17" creationId="{0B462A5C-3879-416A-8132-8D922F0BA03D}"/>
          </ac:spMkLst>
        </pc:spChg>
        <pc:spChg chg="del">
          <ac:chgData name="Nopdol Puttisan" userId="89a379150752359d" providerId="LiveId" clId="{68A5C68A-BB78-457E-BCC3-1C26E616B42F}" dt="2022-04-03T09:26:41.213" v="561" actId="478"/>
          <ac:spMkLst>
            <pc:docMk/>
            <pc:sldMk cId="1162131678" sldId="309"/>
            <ac:spMk id="18" creationId="{FAB4CD60-FA42-4B37-8E8B-C0E0AE09EE2B}"/>
          </ac:spMkLst>
        </pc:spChg>
        <pc:spChg chg="del">
          <ac:chgData name="Nopdol Puttisan" userId="89a379150752359d" providerId="LiveId" clId="{68A5C68A-BB78-457E-BCC3-1C26E616B42F}" dt="2022-04-03T09:26:41.213" v="561" actId="478"/>
          <ac:spMkLst>
            <pc:docMk/>
            <pc:sldMk cId="1162131678" sldId="309"/>
            <ac:spMk id="19" creationId="{7AFBE68B-5CC8-4648-A7C7-BACC9C9B0CDE}"/>
          </ac:spMkLst>
        </pc:spChg>
        <pc:spChg chg="del">
          <ac:chgData name="Nopdol Puttisan" userId="89a379150752359d" providerId="LiveId" clId="{68A5C68A-BB78-457E-BCC3-1C26E616B42F}" dt="2022-04-03T09:26:43.687" v="562" actId="478"/>
          <ac:spMkLst>
            <pc:docMk/>
            <pc:sldMk cId="1162131678" sldId="309"/>
            <ac:spMk id="21" creationId="{7A584838-2159-47E5-A87F-189E81655514}"/>
          </ac:spMkLst>
        </pc:spChg>
        <pc:spChg chg="del">
          <ac:chgData name="Nopdol Puttisan" userId="89a379150752359d" providerId="LiveId" clId="{68A5C68A-BB78-457E-BCC3-1C26E616B42F}" dt="2022-04-03T09:26:41.213" v="561" actId="478"/>
          <ac:spMkLst>
            <pc:docMk/>
            <pc:sldMk cId="1162131678" sldId="309"/>
            <ac:spMk id="24" creationId="{E33DFC82-26E7-4AE6-844D-BCB4D205E36C}"/>
          </ac:spMkLst>
        </pc:spChg>
        <pc:spChg chg="del">
          <ac:chgData name="Nopdol Puttisan" userId="89a379150752359d" providerId="LiveId" clId="{68A5C68A-BB78-457E-BCC3-1C26E616B42F}" dt="2022-04-03T09:26:41.213" v="561" actId="478"/>
          <ac:spMkLst>
            <pc:docMk/>
            <pc:sldMk cId="1162131678" sldId="309"/>
            <ac:spMk id="25" creationId="{55FB981E-53D5-4F80-8089-F6E66EC33652}"/>
          </ac:spMkLst>
        </pc:spChg>
      </pc:sldChg>
      <pc:sldChg chg="addSp delSp modSp add mod">
        <pc:chgData name="Nopdol Puttisan" userId="89a379150752359d" providerId="LiveId" clId="{68A5C68A-BB78-457E-BCC3-1C26E616B42F}" dt="2022-04-03T11:32:29.132" v="2347" actId="20577"/>
        <pc:sldMkLst>
          <pc:docMk/>
          <pc:sldMk cId="2719624692" sldId="309"/>
        </pc:sldMkLst>
        <pc:spChg chg="add del mod">
          <ac:chgData name="Nopdol Puttisan" userId="89a379150752359d" providerId="LiveId" clId="{68A5C68A-BB78-457E-BCC3-1C26E616B42F}" dt="2022-04-03T09:27:13.424" v="568" actId="478"/>
          <ac:spMkLst>
            <pc:docMk/>
            <pc:sldMk cId="2719624692" sldId="309"/>
            <ac:spMk id="3" creationId="{AFDFA6A0-EAC1-4267-9B16-234ADEE341A8}"/>
          </ac:spMkLst>
        </pc:spChg>
        <pc:spChg chg="add del">
          <ac:chgData name="Nopdol Puttisan" userId="89a379150752359d" providerId="LiveId" clId="{68A5C68A-BB78-457E-BCC3-1C26E616B42F}" dt="2022-04-03T09:34:11.364" v="659" actId="478"/>
          <ac:spMkLst>
            <pc:docMk/>
            <pc:sldMk cId="2719624692" sldId="309"/>
            <ac:spMk id="4" creationId="{9FF51B71-8BDF-43F9-99F1-C641AC2C518F}"/>
          </ac:spMkLst>
        </pc:spChg>
        <pc:spChg chg="mod">
          <ac:chgData name="Nopdol Puttisan" userId="89a379150752359d" providerId="LiveId" clId="{68A5C68A-BB78-457E-BCC3-1C26E616B42F}" dt="2022-04-03T09:27:20.727" v="604" actId="20577"/>
          <ac:spMkLst>
            <pc:docMk/>
            <pc:sldMk cId="2719624692" sldId="309"/>
            <ac:spMk id="5" creationId="{D43C4D4B-8F24-403F-BED4-1BF36AC29554}"/>
          </ac:spMkLst>
        </pc:spChg>
        <pc:spChg chg="add mod">
          <ac:chgData name="Nopdol Puttisan" userId="89a379150752359d" providerId="LiveId" clId="{68A5C68A-BB78-457E-BCC3-1C26E616B42F}" dt="2022-04-03T09:33:11.587" v="648" actId="1076"/>
          <ac:spMkLst>
            <pc:docMk/>
            <pc:sldMk cId="2719624692" sldId="309"/>
            <ac:spMk id="11" creationId="{ED593232-7D87-4575-8826-15E940A0562B}"/>
          </ac:spMkLst>
        </pc:spChg>
        <pc:spChg chg="add mod">
          <ac:chgData name="Nopdol Puttisan" userId="89a379150752359d" providerId="LiveId" clId="{68A5C68A-BB78-457E-BCC3-1C26E616B42F}" dt="2022-04-03T09:42:40.032" v="986" actId="1076"/>
          <ac:spMkLst>
            <pc:docMk/>
            <pc:sldMk cId="2719624692" sldId="309"/>
            <ac:spMk id="12" creationId="{5B9A6A97-824E-4A74-AACF-ACD4593A42FD}"/>
          </ac:spMkLst>
        </pc:spChg>
        <pc:spChg chg="add mod">
          <ac:chgData name="Nopdol Puttisan" userId="89a379150752359d" providerId="LiveId" clId="{68A5C68A-BB78-457E-BCC3-1C26E616B42F}" dt="2022-04-03T09:42:54.856" v="990" actId="1076"/>
          <ac:spMkLst>
            <pc:docMk/>
            <pc:sldMk cId="2719624692" sldId="309"/>
            <ac:spMk id="14" creationId="{71251135-3FFA-488F-A102-23A2CC2EB1B6}"/>
          </ac:spMkLst>
        </pc:spChg>
        <pc:spChg chg="add mod">
          <ac:chgData name="Nopdol Puttisan" userId="89a379150752359d" providerId="LiveId" clId="{68A5C68A-BB78-457E-BCC3-1C26E616B42F}" dt="2022-04-03T09:43:22.899" v="991" actId="208"/>
          <ac:spMkLst>
            <pc:docMk/>
            <pc:sldMk cId="2719624692" sldId="309"/>
            <ac:spMk id="15" creationId="{64BDF4D3-FCD7-4871-B26C-112B5460D170}"/>
          </ac:spMkLst>
        </pc:spChg>
        <pc:spChg chg="add mod">
          <ac:chgData name="Nopdol Puttisan" userId="89a379150752359d" providerId="LiveId" clId="{68A5C68A-BB78-457E-BCC3-1C26E616B42F}" dt="2022-04-03T09:33:42.643" v="654" actId="1076"/>
          <ac:spMkLst>
            <pc:docMk/>
            <pc:sldMk cId="2719624692" sldId="309"/>
            <ac:spMk id="16" creationId="{55DA18B0-AE2F-4976-83FC-A4A1E332EABC}"/>
          </ac:spMkLst>
        </pc:spChg>
        <pc:spChg chg="add mod">
          <ac:chgData name="Nopdol Puttisan" userId="89a379150752359d" providerId="LiveId" clId="{68A5C68A-BB78-457E-BCC3-1C26E616B42F}" dt="2022-04-03T09:35:13.499" v="660" actId="1076"/>
          <ac:spMkLst>
            <pc:docMk/>
            <pc:sldMk cId="2719624692" sldId="309"/>
            <ac:spMk id="17" creationId="{2CBBE265-3600-43E0-804D-B36547B0907A}"/>
          </ac:spMkLst>
        </pc:spChg>
        <pc:spChg chg="add del mod">
          <ac:chgData name="Nopdol Puttisan" userId="89a379150752359d" providerId="LiveId" clId="{68A5C68A-BB78-457E-BCC3-1C26E616B42F}" dt="2022-04-03T09:39:03.152" v="857" actId="478"/>
          <ac:spMkLst>
            <pc:docMk/>
            <pc:sldMk cId="2719624692" sldId="309"/>
            <ac:spMk id="18" creationId="{D732D028-4A90-4D96-9159-26CB4F3A5EB2}"/>
          </ac:spMkLst>
        </pc:spChg>
        <pc:spChg chg="add mod">
          <ac:chgData name="Nopdol Puttisan" userId="89a379150752359d" providerId="LiveId" clId="{68A5C68A-BB78-457E-BCC3-1C26E616B42F}" dt="2022-04-03T09:40:04.402" v="892" actId="1076"/>
          <ac:spMkLst>
            <pc:docMk/>
            <pc:sldMk cId="2719624692" sldId="309"/>
            <ac:spMk id="21" creationId="{85F7AEEB-ED39-46EA-9B2F-D3379E887F59}"/>
          </ac:spMkLst>
        </pc:spChg>
        <pc:spChg chg="add mod">
          <ac:chgData name="Nopdol Puttisan" userId="89a379150752359d" providerId="LiveId" clId="{68A5C68A-BB78-457E-BCC3-1C26E616B42F}" dt="2022-04-03T09:40:04.402" v="892" actId="1076"/>
          <ac:spMkLst>
            <pc:docMk/>
            <pc:sldMk cId="2719624692" sldId="309"/>
            <ac:spMk id="23" creationId="{97BF7B03-7608-4CD8-AE91-5F1A93AD9399}"/>
          </ac:spMkLst>
        </pc:spChg>
        <pc:spChg chg="add mod">
          <ac:chgData name="Nopdol Puttisan" userId="89a379150752359d" providerId="LiveId" clId="{68A5C68A-BB78-457E-BCC3-1C26E616B42F}" dt="2022-04-03T09:40:04.402" v="892" actId="1076"/>
          <ac:spMkLst>
            <pc:docMk/>
            <pc:sldMk cId="2719624692" sldId="309"/>
            <ac:spMk id="24" creationId="{E1259284-8453-4B38-9BD2-DA19684F8005}"/>
          </ac:spMkLst>
        </pc:spChg>
        <pc:spChg chg="add mod">
          <ac:chgData name="Nopdol Puttisan" userId="89a379150752359d" providerId="LiveId" clId="{68A5C68A-BB78-457E-BCC3-1C26E616B42F}" dt="2022-04-03T11:32:29.132" v="2347" actId="20577"/>
          <ac:spMkLst>
            <pc:docMk/>
            <pc:sldMk cId="2719624692" sldId="309"/>
            <ac:spMk id="25" creationId="{5CE173C9-6392-41F3-8E6C-6B83F474B4E7}"/>
          </ac:spMkLst>
        </pc:spChg>
        <pc:spChg chg="add mod">
          <ac:chgData name="Nopdol Puttisan" userId="89a379150752359d" providerId="LiveId" clId="{68A5C68A-BB78-457E-BCC3-1C26E616B42F}" dt="2022-04-03T09:40:04.402" v="892" actId="1076"/>
          <ac:spMkLst>
            <pc:docMk/>
            <pc:sldMk cId="2719624692" sldId="309"/>
            <ac:spMk id="26" creationId="{6ACBE0D4-2C0E-49E9-8C47-2F924481E176}"/>
          </ac:spMkLst>
        </pc:spChg>
        <pc:spChg chg="add mod">
          <ac:chgData name="Nopdol Puttisan" userId="89a379150752359d" providerId="LiveId" clId="{68A5C68A-BB78-457E-BCC3-1C26E616B42F}" dt="2022-04-03T09:40:33.163" v="895" actId="196"/>
          <ac:spMkLst>
            <pc:docMk/>
            <pc:sldMk cId="2719624692" sldId="309"/>
            <ac:spMk id="27" creationId="{F9ADAAC7-070E-411B-9159-B73E25F6AF08}"/>
          </ac:spMkLst>
        </pc:spChg>
        <pc:spChg chg="add mod">
          <ac:chgData name="Nopdol Puttisan" userId="89a379150752359d" providerId="LiveId" clId="{68A5C68A-BB78-457E-BCC3-1C26E616B42F}" dt="2022-04-03T09:43:48.769" v="994" actId="1582"/>
          <ac:spMkLst>
            <pc:docMk/>
            <pc:sldMk cId="2719624692" sldId="309"/>
            <ac:spMk id="28" creationId="{21817EB2-DFE3-4D2A-B8D9-4ECB600C331E}"/>
          </ac:spMkLst>
        </pc:spChg>
        <pc:picChg chg="del">
          <ac:chgData name="Nopdol Puttisan" userId="89a379150752359d" providerId="LiveId" clId="{68A5C68A-BB78-457E-BCC3-1C26E616B42F}" dt="2022-04-03T09:27:07.474" v="566" actId="478"/>
          <ac:picMkLst>
            <pc:docMk/>
            <pc:sldMk cId="2719624692" sldId="309"/>
            <ac:picMk id="10" creationId="{EE535C1A-2719-40B9-85EF-626655315C2F}"/>
          </ac:picMkLst>
        </pc:picChg>
        <pc:picChg chg="del">
          <ac:chgData name="Nopdol Puttisan" userId="89a379150752359d" providerId="LiveId" clId="{68A5C68A-BB78-457E-BCC3-1C26E616B42F}" dt="2022-04-03T09:27:09.311" v="567" actId="478"/>
          <ac:picMkLst>
            <pc:docMk/>
            <pc:sldMk cId="2719624692" sldId="309"/>
            <ac:picMk id="13" creationId="{1494B697-555D-4B78-AABC-A63F73C21FDD}"/>
          </ac:picMkLst>
        </pc:picChg>
        <pc:cxnChg chg="del">
          <ac:chgData name="Nopdol Puttisan" userId="89a379150752359d" providerId="LiveId" clId="{68A5C68A-BB78-457E-BCC3-1C26E616B42F}" dt="2022-04-03T09:27:14.711" v="569" actId="478"/>
          <ac:cxnSpMkLst>
            <pc:docMk/>
            <pc:sldMk cId="2719624692" sldId="309"/>
            <ac:cxnSpMk id="19" creationId="{268D2C41-C77A-4404-A2C0-72FF20DE22A4}"/>
          </ac:cxnSpMkLst>
        </pc:cxnChg>
        <pc:cxnChg chg="del">
          <ac:chgData name="Nopdol Puttisan" userId="89a379150752359d" providerId="LiveId" clId="{68A5C68A-BB78-457E-BCC3-1C26E616B42F}" dt="2022-04-03T09:27:15.730" v="570" actId="478"/>
          <ac:cxnSpMkLst>
            <pc:docMk/>
            <pc:sldMk cId="2719624692" sldId="309"/>
            <ac:cxnSpMk id="20" creationId="{BBECC00C-26C6-4F59-86E1-D574768F7B57}"/>
          </ac:cxnSpMkLst>
        </pc:cxnChg>
        <pc:cxnChg chg="del">
          <ac:chgData name="Nopdol Puttisan" userId="89a379150752359d" providerId="LiveId" clId="{68A5C68A-BB78-457E-BCC3-1C26E616B42F}" dt="2022-04-03T09:27:16.485" v="571" actId="478"/>
          <ac:cxnSpMkLst>
            <pc:docMk/>
            <pc:sldMk cId="2719624692" sldId="309"/>
            <ac:cxnSpMk id="22" creationId="{324DC74C-103D-4D4E-AC91-9562650F32F7}"/>
          </ac:cxnSpMkLst>
        </pc:cxnChg>
      </pc:sldChg>
      <pc:sldChg chg="addSp delSp modSp add mod">
        <pc:chgData name="Nopdol Puttisan" userId="89a379150752359d" providerId="LiveId" clId="{68A5C68A-BB78-457E-BCC3-1C26E616B42F}" dt="2022-04-03T10:44:07.491" v="1511" actId="207"/>
        <pc:sldMkLst>
          <pc:docMk/>
          <pc:sldMk cId="3858448723" sldId="310"/>
        </pc:sldMkLst>
        <pc:spChg chg="del">
          <ac:chgData name="Nopdol Puttisan" userId="89a379150752359d" providerId="LiveId" clId="{68A5C68A-BB78-457E-BCC3-1C26E616B42F}" dt="2022-04-03T10:09:01.363" v="1124" actId="478"/>
          <ac:spMkLst>
            <pc:docMk/>
            <pc:sldMk cId="3858448723" sldId="310"/>
            <ac:spMk id="3" creationId="{BF73C6CB-2724-4324-ADF8-72ECDC918B37}"/>
          </ac:spMkLst>
        </pc:spChg>
        <pc:spChg chg="del">
          <ac:chgData name="Nopdol Puttisan" userId="89a379150752359d" providerId="LiveId" clId="{68A5C68A-BB78-457E-BCC3-1C26E616B42F}" dt="2022-04-03T10:09:02.495" v="1125" actId="478"/>
          <ac:spMkLst>
            <pc:docMk/>
            <pc:sldMk cId="3858448723" sldId="310"/>
            <ac:spMk id="7" creationId="{DB856EFF-E652-4034-A2B7-1BF66ACC6AA0}"/>
          </ac:spMkLst>
        </pc:spChg>
        <pc:spChg chg="mod">
          <ac:chgData name="Nopdol Puttisan" userId="89a379150752359d" providerId="LiveId" clId="{68A5C68A-BB78-457E-BCC3-1C26E616B42F}" dt="2022-04-03T10:14:59.407" v="1282" actId="1076"/>
          <ac:spMkLst>
            <pc:docMk/>
            <pc:sldMk cId="3858448723" sldId="310"/>
            <ac:spMk id="8" creationId="{17AC267C-AA9F-4239-9B9B-B2DEBF1E204C}"/>
          </ac:spMkLst>
        </pc:spChg>
        <pc:spChg chg="mod">
          <ac:chgData name="Nopdol Puttisan" userId="89a379150752359d" providerId="LiveId" clId="{68A5C68A-BB78-457E-BCC3-1C26E616B42F}" dt="2022-04-03T10:14:56.471" v="1281" actId="14100"/>
          <ac:spMkLst>
            <pc:docMk/>
            <pc:sldMk cId="3858448723" sldId="310"/>
            <ac:spMk id="10" creationId="{570E6F8D-105E-4264-885B-27C90AADC852}"/>
          </ac:spMkLst>
        </pc:spChg>
        <pc:spChg chg="add mod">
          <ac:chgData name="Nopdol Puttisan" userId="89a379150752359d" providerId="LiveId" clId="{68A5C68A-BB78-457E-BCC3-1C26E616B42F}" dt="2022-04-03T10:44:07.491" v="1511" actId="207"/>
          <ac:spMkLst>
            <pc:docMk/>
            <pc:sldMk cId="3858448723" sldId="310"/>
            <ac:spMk id="11" creationId="{F6C0CB5E-D84A-419B-A1A1-1911AAA78F51}"/>
          </ac:spMkLst>
        </pc:spChg>
        <pc:grpChg chg="mod">
          <ac:chgData name="Nopdol Puttisan" userId="89a379150752359d" providerId="LiveId" clId="{68A5C68A-BB78-457E-BCC3-1C26E616B42F}" dt="2022-04-03T10:15:03.290" v="1283" actId="14100"/>
          <ac:grpSpMkLst>
            <pc:docMk/>
            <pc:sldMk cId="3858448723" sldId="310"/>
            <ac:grpSpMk id="6" creationId="{3218442F-F40C-4826-995B-312F7495A4EE}"/>
          </ac:grpSpMkLst>
        </pc:grpChg>
        <pc:picChg chg="del">
          <ac:chgData name="Nopdol Puttisan" userId="89a379150752359d" providerId="LiveId" clId="{68A5C68A-BB78-457E-BCC3-1C26E616B42F}" dt="2022-04-03T10:09:03.067" v="1126" actId="478"/>
          <ac:picMkLst>
            <pc:docMk/>
            <pc:sldMk cId="3858448723" sldId="310"/>
            <ac:picMk id="2" creationId="{E48C13BE-CCE6-4222-92B3-7AAAD7B8F67F}"/>
          </ac:picMkLst>
        </pc:picChg>
        <pc:picChg chg="mod">
          <ac:chgData name="Nopdol Puttisan" userId="89a379150752359d" providerId="LiveId" clId="{68A5C68A-BB78-457E-BCC3-1C26E616B42F}" dt="2022-04-03T10:15:03.290" v="1283" actId="14100"/>
          <ac:picMkLst>
            <pc:docMk/>
            <pc:sldMk cId="3858448723" sldId="310"/>
            <ac:picMk id="4" creationId="{BED95632-8616-48FC-B90D-B719B70A74FB}"/>
          </ac:picMkLst>
        </pc:picChg>
        <pc:picChg chg="mod">
          <ac:chgData name="Nopdol Puttisan" userId="89a379150752359d" providerId="LiveId" clId="{68A5C68A-BB78-457E-BCC3-1C26E616B42F}" dt="2022-04-03T10:15:03.290" v="1283" actId="14100"/>
          <ac:picMkLst>
            <pc:docMk/>
            <pc:sldMk cId="3858448723" sldId="310"/>
            <ac:picMk id="1026" creationId="{ACDCD693-9F7D-425F-AF26-4C0EBE6D0F37}"/>
          </ac:picMkLst>
        </pc:picChg>
      </pc:sldChg>
      <pc:sldChg chg="addSp delSp modSp add mod ord">
        <pc:chgData name="Nopdol Puttisan" userId="89a379150752359d" providerId="LiveId" clId="{68A5C68A-BB78-457E-BCC3-1C26E616B42F}" dt="2022-04-03T10:44:45.852" v="1514" actId="207"/>
        <pc:sldMkLst>
          <pc:docMk/>
          <pc:sldMk cId="154108348" sldId="311"/>
        </pc:sldMkLst>
        <pc:spChg chg="mod">
          <ac:chgData name="Nopdol Puttisan" userId="89a379150752359d" providerId="LiveId" clId="{68A5C68A-BB78-457E-BCC3-1C26E616B42F}" dt="2022-04-03T10:22:25.409" v="1449" actId="1076"/>
          <ac:spMkLst>
            <pc:docMk/>
            <pc:sldMk cId="154108348" sldId="311"/>
            <ac:spMk id="3" creationId="{BF73C6CB-2724-4324-ADF8-72ECDC918B37}"/>
          </ac:spMkLst>
        </pc:spChg>
        <pc:spChg chg="mod">
          <ac:chgData name="Nopdol Puttisan" userId="89a379150752359d" providerId="LiveId" clId="{68A5C68A-BB78-457E-BCC3-1C26E616B42F}" dt="2022-04-03T10:17:15.127" v="1316" actId="6549"/>
          <ac:spMkLst>
            <pc:docMk/>
            <pc:sldMk cId="154108348" sldId="311"/>
            <ac:spMk id="5" creationId="{D43C4D4B-8F24-403F-BED4-1BF36AC29554}"/>
          </ac:spMkLst>
        </pc:spChg>
        <pc:spChg chg="add mod">
          <ac:chgData name="Nopdol Puttisan" userId="89a379150752359d" providerId="LiveId" clId="{68A5C68A-BB78-457E-BCC3-1C26E616B42F}" dt="2022-04-03T10:22:47.647" v="1452" actId="1076"/>
          <ac:spMkLst>
            <pc:docMk/>
            <pc:sldMk cId="154108348" sldId="311"/>
            <ac:spMk id="11" creationId="{C291D5FD-3FB4-40F3-9303-8771705B8A16}"/>
          </ac:spMkLst>
        </pc:spChg>
        <pc:spChg chg="add mod">
          <ac:chgData name="Nopdol Puttisan" userId="89a379150752359d" providerId="LiveId" clId="{68A5C68A-BB78-457E-BCC3-1C26E616B42F}" dt="2022-04-03T10:22:38.461" v="1451" actId="1076"/>
          <ac:spMkLst>
            <pc:docMk/>
            <pc:sldMk cId="154108348" sldId="311"/>
            <ac:spMk id="16" creationId="{E344BA67-5463-4CD2-BF64-56F6AD2F5C3F}"/>
          </ac:spMkLst>
        </pc:spChg>
        <pc:spChg chg="add del mod">
          <ac:chgData name="Nopdol Puttisan" userId="89a379150752359d" providerId="LiveId" clId="{68A5C68A-BB78-457E-BCC3-1C26E616B42F}" dt="2022-04-03T10:21:24.907" v="1422" actId="478"/>
          <ac:spMkLst>
            <pc:docMk/>
            <pc:sldMk cId="154108348" sldId="311"/>
            <ac:spMk id="17" creationId="{3326151B-B9D2-4823-A2C0-73A9ED27A4D2}"/>
          </ac:spMkLst>
        </pc:spChg>
        <pc:spChg chg="add mod">
          <ac:chgData name="Nopdol Puttisan" userId="89a379150752359d" providerId="LiveId" clId="{68A5C68A-BB78-457E-BCC3-1C26E616B42F}" dt="2022-04-03T10:22:05.142" v="1446" actId="20577"/>
          <ac:spMkLst>
            <pc:docMk/>
            <pc:sldMk cId="154108348" sldId="311"/>
            <ac:spMk id="18" creationId="{8BA7CCFE-84ED-4C3A-9DFB-86B67F839A61}"/>
          </ac:spMkLst>
        </pc:spChg>
        <pc:spChg chg="add mod">
          <ac:chgData name="Nopdol Puttisan" userId="89a379150752359d" providerId="LiveId" clId="{68A5C68A-BB78-457E-BCC3-1C26E616B42F}" dt="2022-04-03T10:44:45.852" v="1514" actId="207"/>
          <ac:spMkLst>
            <pc:docMk/>
            <pc:sldMk cId="154108348" sldId="311"/>
            <ac:spMk id="19" creationId="{2A07F415-B99A-4ED4-A3FC-BB33B8CA4A2A}"/>
          </ac:spMkLst>
        </pc:spChg>
        <pc:spChg chg="add mod">
          <ac:chgData name="Nopdol Puttisan" userId="89a379150752359d" providerId="LiveId" clId="{68A5C68A-BB78-457E-BCC3-1C26E616B42F}" dt="2022-04-03T10:44:45.852" v="1514" actId="207"/>
          <ac:spMkLst>
            <pc:docMk/>
            <pc:sldMk cId="154108348" sldId="311"/>
            <ac:spMk id="20" creationId="{A305B6CE-A38C-46C4-BAE1-90912FEC363C}"/>
          </ac:spMkLst>
        </pc:spChg>
        <pc:spChg chg="add mod">
          <ac:chgData name="Nopdol Puttisan" userId="89a379150752359d" providerId="LiveId" clId="{68A5C68A-BB78-457E-BCC3-1C26E616B42F}" dt="2022-04-03T10:44:45.852" v="1514" actId="207"/>
          <ac:spMkLst>
            <pc:docMk/>
            <pc:sldMk cId="154108348" sldId="311"/>
            <ac:spMk id="21" creationId="{AB743A24-0E39-4D78-9DD1-B05D91B7EEA7}"/>
          </ac:spMkLst>
        </pc:spChg>
        <pc:spChg chg="add mod">
          <ac:chgData name="Nopdol Puttisan" userId="89a379150752359d" providerId="LiveId" clId="{68A5C68A-BB78-457E-BCC3-1C26E616B42F}" dt="2022-04-03T10:27:22.374" v="1503" actId="14100"/>
          <ac:spMkLst>
            <pc:docMk/>
            <pc:sldMk cId="154108348" sldId="311"/>
            <ac:spMk id="22" creationId="{456977DB-7B6B-420B-84BE-17A670E4F048}"/>
          </ac:spMkLst>
        </pc:spChg>
        <pc:grpChg chg="add mod">
          <ac:chgData name="Nopdol Puttisan" userId="89a379150752359d" providerId="LiveId" clId="{68A5C68A-BB78-457E-BCC3-1C26E616B42F}" dt="2022-04-03T10:21:52.745" v="1428" actId="1076"/>
          <ac:grpSpMkLst>
            <pc:docMk/>
            <pc:sldMk cId="154108348" sldId="311"/>
            <ac:grpSpMk id="6" creationId="{12D4679A-644C-4215-9E67-AC17D691D82D}"/>
          </ac:grpSpMkLst>
        </pc:grpChg>
        <pc:picChg chg="add del">
          <ac:chgData name="Nopdol Puttisan" userId="89a379150752359d" providerId="LiveId" clId="{68A5C68A-BB78-457E-BCC3-1C26E616B42F}" dt="2022-04-03T10:19:39.286" v="1326" actId="478"/>
          <ac:picMkLst>
            <pc:docMk/>
            <pc:sldMk cId="154108348" sldId="311"/>
            <ac:picMk id="4" creationId="{76EBFD8F-C7D5-4654-AA88-3EEC8612FA3D}"/>
          </ac:picMkLst>
        </pc:picChg>
        <pc:picChg chg="mod">
          <ac:chgData name="Nopdol Puttisan" userId="89a379150752359d" providerId="LiveId" clId="{68A5C68A-BB78-457E-BCC3-1C26E616B42F}" dt="2022-04-03T10:21:51.231" v="1427" actId="164"/>
          <ac:picMkLst>
            <pc:docMk/>
            <pc:sldMk cId="154108348" sldId="311"/>
            <ac:picMk id="9" creationId="{7EA1E2FF-24D1-4607-AA3B-4282524640ED}"/>
          </ac:picMkLst>
        </pc:picChg>
        <pc:picChg chg="mod">
          <ac:chgData name="Nopdol Puttisan" userId="89a379150752359d" providerId="LiveId" clId="{68A5C68A-BB78-457E-BCC3-1C26E616B42F}" dt="2022-04-03T10:21:51.231" v="1427" actId="164"/>
          <ac:picMkLst>
            <pc:docMk/>
            <pc:sldMk cId="154108348" sldId="311"/>
            <ac:picMk id="12" creationId="{8F7D4772-18AE-4FAD-82E4-2C603DBDD7C7}"/>
          </ac:picMkLst>
        </pc:picChg>
        <pc:picChg chg="mod">
          <ac:chgData name="Nopdol Puttisan" userId="89a379150752359d" providerId="LiveId" clId="{68A5C68A-BB78-457E-BCC3-1C26E616B42F}" dt="2022-04-03T10:21:51.231" v="1427" actId="164"/>
          <ac:picMkLst>
            <pc:docMk/>
            <pc:sldMk cId="154108348" sldId="311"/>
            <ac:picMk id="13" creationId="{B2B69F51-8BA4-41C6-8FC9-230921B71BF9}"/>
          </ac:picMkLst>
        </pc:picChg>
        <pc:picChg chg="mod">
          <ac:chgData name="Nopdol Puttisan" userId="89a379150752359d" providerId="LiveId" clId="{68A5C68A-BB78-457E-BCC3-1C26E616B42F}" dt="2022-04-03T10:21:51.231" v="1427" actId="164"/>
          <ac:picMkLst>
            <pc:docMk/>
            <pc:sldMk cId="154108348" sldId="311"/>
            <ac:picMk id="14" creationId="{3CD16E28-8C69-4A64-A1E7-6E2C1F283226}"/>
          </ac:picMkLst>
        </pc:picChg>
        <pc:picChg chg="mod">
          <ac:chgData name="Nopdol Puttisan" userId="89a379150752359d" providerId="LiveId" clId="{68A5C68A-BB78-457E-BCC3-1C26E616B42F}" dt="2022-04-03T10:21:51.231" v="1427" actId="164"/>
          <ac:picMkLst>
            <pc:docMk/>
            <pc:sldMk cId="154108348" sldId="311"/>
            <ac:picMk id="15" creationId="{A9888E3A-22FA-4540-94A0-F12BDBBF2CDF}"/>
          </ac:picMkLst>
        </pc:picChg>
      </pc:sldChg>
      <pc:sldChg chg="addSp delSp modSp add mod ord">
        <pc:chgData name="Nopdol Puttisan" userId="89a379150752359d" providerId="LiveId" clId="{68A5C68A-BB78-457E-BCC3-1C26E616B42F}" dt="2022-04-03T10:44:29.210" v="1513"/>
        <pc:sldMkLst>
          <pc:docMk/>
          <pc:sldMk cId="4017575441" sldId="312"/>
        </pc:sldMkLst>
        <pc:spChg chg="del">
          <ac:chgData name="Nopdol Puttisan" userId="89a379150752359d" providerId="LiveId" clId="{68A5C68A-BB78-457E-BCC3-1C26E616B42F}" dt="2022-04-03T10:44:28.292" v="1512" actId="478"/>
          <ac:spMkLst>
            <pc:docMk/>
            <pc:sldMk cId="4017575441" sldId="312"/>
            <ac:spMk id="5" creationId="{D43C4D4B-8F24-403F-BED4-1BF36AC29554}"/>
          </ac:spMkLst>
        </pc:spChg>
        <pc:spChg chg="add mod">
          <ac:chgData name="Nopdol Puttisan" userId="89a379150752359d" providerId="LiveId" clId="{68A5C68A-BB78-457E-BCC3-1C26E616B42F}" dt="2022-04-03T10:44:29.210" v="1513"/>
          <ac:spMkLst>
            <pc:docMk/>
            <pc:sldMk cId="4017575441" sldId="312"/>
            <ac:spMk id="10" creationId="{A904ED77-C0F6-4B31-B81F-30089160E073}"/>
          </ac:spMkLst>
        </pc:spChg>
      </pc:sldChg>
      <pc:sldChg chg="addSp delSp modSp add mod">
        <pc:chgData name="Nopdol Puttisan" userId="89a379150752359d" providerId="LiveId" clId="{68A5C68A-BB78-457E-BCC3-1C26E616B42F}" dt="2022-04-03T10:46:51.872" v="1551"/>
        <pc:sldMkLst>
          <pc:docMk/>
          <pc:sldMk cId="2530740303" sldId="313"/>
        </pc:sldMkLst>
        <pc:spChg chg="del">
          <ac:chgData name="Nopdol Puttisan" userId="89a379150752359d" providerId="LiveId" clId="{68A5C68A-BB78-457E-BCC3-1C26E616B42F}" dt="2022-04-03T10:46:27.316" v="1544" actId="478"/>
          <ac:spMkLst>
            <pc:docMk/>
            <pc:sldMk cId="2530740303" sldId="313"/>
            <ac:spMk id="3" creationId="{BF73C6CB-2724-4324-ADF8-72ECDC918B37}"/>
          </ac:spMkLst>
        </pc:spChg>
        <pc:spChg chg="mod">
          <ac:chgData name="Nopdol Puttisan" userId="89a379150752359d" providerId="LiveId" clId="{68A5C68A-BB78-457E-BCC3-1C26E616B42F}" dt="2022-04-03T10:46:21.948" v="1543" actId="20577"/>
          <ac:spMkLst>
            <pc:docMk/>
            <pc:sldMk cId="2530740303" sldId="313"/>
            <ac:spMk id="10" creationId="{A904ED77-C0F6-4B31-B81F-30089160E073}"/>
          </ac:spMkLst>
        </pc:spChg>
        <pc:spChg chg="add mod">
          <ac:chgData name="Nopdol Puttisan" userId="89a379150752359d" providerId="LiveId" clId="{68A5C68A-BB78-457E-BCC3-1C26E616B42F}" dt="2022-04-03T10:46:43.352" v="1550"/>
          <ac:spMkLst>
            <pc:docMk/>
            <pc:sldMk cId="2530740303" sldId="313"/>
            <ac:spMk id="16" creationId="{D383DA7F-D242-4B97-B4BE-0A50ECA205AF}"/>
          </ac:spMkLst>
        </pc:spChg>
        <pc:spChg chg="add mod">
          <ac:chgData name="Nopdol Puttisan" userId="89a379150752359d" providerId="LiveId" clId="{68A5C68A-BB78-457E-BCC3-1C26E616B42F}" dt="2022-04-03T10:46:43.352" v="1550"/>
          <ac:spMkLst>
            <pc:docMk/>
            <pc:sldMk cId="2530740303" sldId="313"/>
            <ac:spMk id="17" creationId="{CD815798-90A1-4025-AE3E-5D1B9779377C}"/>
          </ac:spMkLst>
        </pc:spChg>
        <pc:spChg chg="add mod">
          <ac:chgData name="Nopdol Puttisan" userId="89a379150752359d" providerId="LiveId" clId="{68A5C68A-BB78-457E-BCC3-1C26E616B42F}" dt="2022-04-03T10:46:51.872" v="1551"/>
          <ac:spMkLst>
            <pc:docMk/>
            <pc:sldMk cId="2530740303" sldId="313"/>
            <ac:spMk id="21" creationId="{51D274D9-07BA-40D1-902D-6ED8740F2CAB}"/>
          </ac:spMkLst>
        </pc:spChg>
        <pc:spChg chg="add mod">
          <ac:chgData name="Nopdol Puttisan" userId="89a379150752359d" providerId="LiveId" clId="{68A5C68A-BB78-457E-BCC3-1C26E616B42F}" dt="2022-04-03T10:46:51.872" v="1551"/>
          <ac:spMkLst>
            <pc:docMk/>
            <pc:sldMk cId="2530740303" sldId="313"/>
            <ac:spMk id="22" creationId="{33404100-8AC4-4DAB-AAD8-63D5329645D9}"/>
          </ac:spMkLst>
        </pc:spChg>
        <pc:grpChg chg="add mod">
          <ac:chgData name="Nopdol Puttisan" userId="89a379150752359d" providerId="LiveId" clId="{68A5C68A-BB78-457E-BCC3-1C26E616B42F}" dt="2022-04-03T10:46:51.872" v="1551"/>
          <ac:grpSpMkLst>
            <pc:docMk/>
            <pc:sldMk cId="2530740303" sldId="313"/>
            <ac:grpSpMk id="18" creationId="{30BD3F52-5A85-484D-80FA-48E6821CE3C3}"/>
          </ac:grpSpMkLst>
        </pc:grpChg>
        <pc:picChg chg="del">
          <ac:chgData name="Nopdol Puttisan" userId="89a379150752359d" providerId="LiveId" clId="{68A5C68A-BB78-457E-BCC3-1C26E616B42F}" dt="2022-04-03T10:46:27.964" v="1545" actId="478"/>
          <ac:picMkLst>
            <pc:docMk/>
            <pc:sldMk cId="2530740303" sldId="313"/>
            <ac:picMk id="9" creationId="{7EA1E2FF-24D1-4607-AA3B-4282524640ED}"/>
          </ac:picMkLst>
        </pc:picChg>
        <pc:picChg chg="add mod">
          <ac:chgData name="Nopdol Puttisan" userId="89a379150752359d" providerId="LiveId" clId="{68A5C68A-BB78-457E-BCC3-1C26E616B42F}" dt="2022-04-03T10:46:43.352" v="1550"/>
          <ac:picMkLst>
            <pc:docMk/>
            <pc:sldMk cId="2530740303" sldId="313"/>
            <ac:picMk id="11" creationId="{225BF99F-4583-49DA-9FBB-C9A3DE5CD403}"/>
          </ac:picMkLst>
        </pc:picChg>
        <pc:picChg chg="del">
          <ac:chgData name="Nopdol Puttisan" userId="89a379150752359d" providerId="LiveId" clId="{68A5C68A-BB78-457E-BCC3-1C26E616B42F}" dt="2022-04-03T10:46:30.288" v="1549" actId="478"/>
          <ac:picMkLst>
            <pc:docMk/>
            <pc:sldMk cId="2530740303" sldId="313"/>
            <ac:picMk id="12" creationId="{8F7D4772-18AE-4FAD-82E4-2C603DBDD7C7}"/>
          </ac:picMkLst>
        </pc:picChg>
        <pc:picChg chg="del">
          <ac:chgData name="Nopdol Puttisan" userId="89a379150752359d" providerId="LiveId" clId="{68A5C68A-BB78-457E-BCC3-1C26E616B42F}" dt="2022-04-03T10:46:29.687" v="1548" actId="478"/>
          <ac:picMkLst>
            <pc:docMk/>
            <pc:sldMk cId="2530740303" sldId="313"/>
            <ac:picMk id="13" creationId="{B2B69F51-8BA4-41C6-8FC9-230921B71BF9}"/>
          </ac:picMkLst>
        </pc:picChg>
        <pc:picChg chg="del">
          <ac:chgData name="Nopdol Puttisan" userId="89a379150752359d" providerId="LiveId" clId="{68A5C68A-BB78-457E-BCC3-1C26E616B42F}" dt="2022-04-03T10:46:29.201" v="1547" actId="478"/>
          <ac:picMkLst>
            <pc:docMk/>
            <pc:sldMk cId="2530740303" sldId="313"/>
            <ac:picMk id="14" creationId="{3CD16E28-8C69-4A64-A1E7-6E2C1F283226}"/>
          </ac:picMkLst>
        </pc:picChg>
        <pc:picChg chg="del">
          <ac:chgData name="Nopdol Puttisan" userId="89a379150752359d" providerId="LiveId" clId="{68A5C68A-BB78-457E-BCC3-1C26E616B42F}" dt="2022-04-03T10:46:28.686" v="1546" actId="478"/>
          <ac:picMkLst>
            <pc:docMk/>
            <pc:sldMk cId="2530740303" sldId="313"/>
            <ac:picMk id="15" creationId="{A9888E3A-22FA-4540-94A0-F12BDBBF2CDF}"/>
          </ac:picMkLst>
        </pc:picChg>
        <pc:picChg chg="mod">
          <ac:chgData name="Nopdol Puttisan" userId="89a379150752359d" providerId="LiveId" clId="{68A5C68A-BB78-457E-BCC3-1C26E616B42F}" dt="2022-04-03T10:46:51.872" v="1551"/>
          <ac:picMkLst>
            <pc:docMk/>
            <pc:sldMk cId="2530740303" sldId="313"/>
            <ac:picMk id="19" creationId="{16EF5AD5-8396-4B20-AFAE-B431198BFE46}"/>
          </ac:picMkLst>
        </pc:picChg>
        <pc:picChg chg="mod">
          <ac:chgData name="Nopdol Puttisan" userId="89a379150752359d" providerId="LiveId" clId="{68A5C68A-BB78-457E-BCC3-1C26E616B42F}" dt="2022-04-03T10:46:51.872" v="1551"/>
          <ac:picMkLst>
            <pc:docMk/>
            <pc:sldMk cId="2530740303" sldId="313"/>
            <ac:picMk id="20" creationId="{B7B7BE8F-108C-4563-A75B-3E245F83017E}"/>
          </ac:picMkLst>
        </pc:picChg>
      </pc:sldChg>
      <pc:sldChg chg="addSp delSp modSp add mod replId">
        <pc:chgData name="Nopdol Puttisan" userId="89a379150752359d" providerId="LiveId" clId="{68A5C68A-BB78-457E-BCC3-1C26E616B42F}" dt="2022-04-03T10:54:33.454" v="1725" actId="20577"/>
        <pc:sldMkLst>
          <pc:docMk/>
          <pc:sldMk cId="1614109204" sldId="314"/>
        </pc:sldMkLst>
        <pc:spChg chg="mod">
          <ac:chgData name="Nopdol Puttisan" userId="89a379150752359d" providerId="LiveId" clId="{68A5C68A-BB78-457E-BCC3-1C26E616B42F}" dt="2022-04-03T10:47:26.429" v="1567" actId="1076"/>
          <ac:spMkLst>
            <pc:docMk/>
            <pc:sldMk cId="1614109204" sldId="314"/>
            <ac:spMk id="3" creationId="{BF73C6CB-2724-4324-ADF8-72ECDC918B37}"/>
          </ac:spMkLst>
        </pc:spChg>
        <pc:spChg chg="mod">
          <ac:chgData name="Nopdol Puttisan" userId="89a379150752359d" providerId="LiveId" clId="{68A5C68A-BB78-457E-BCC3-1C26E616B42F}" dt="2022-04-03T10:47:56.172" v="1595" actId="20577"/>
          <ac:spMkLst>
            <pc:docMk/>
            <pc:sldMk cId="1614109204" sldId="314"/>
            <ac:spMk id="5" creationId="{D43C4D4B-8F24-403F-BED4-1BF36AC29554}"/>
          </ac:spMkLst>
        </pc:spChg>
        <pc:spChg chg="mod">
          <ac:chgData name="Nopdol Puttisan" userId="89a379150752359d" providerId="LiveId" clId="{68A5C68A-BB78-457E-BCC3-1C26E616B42F}" dt="2022-04-03T10:52:57.083" v="1689" actId="693"/>
          <ac:spMkLst>
            <pc:docMk/>
            <pc:sldMk cId="1614109204" sldId="314"/>
            <ac:spMk id="11" creationId="{C291D5FD-3FB4-40F3-9303-8771705B8A16}"/>
          </ac:spMkLst>
        </pc:spChg>
        <pc:spChg chg="mod">
          <ac:chgData name="Nopdol Puttisan" userId="89a379150752359d" providerId="LiveId" clId="{68A5C68A-BB78-457E-BCC3-1C26E616B42F}" dt="2022-04-03T10:47:33.724" v="1580" actId="20577"/>
          <ac:spMkLst>
            <pc:docMk/>
            <pc:sldMk cId="1614109204" sldId="314"/>
            <ac:spMk id="18" creationId="{8BA7CCFE-84ED-4C3A-9DFB-86B67F839A61}"/>
          </ac:spMkLst>
        </pc:spChg>
        <pc:spChg chg="mod">
          <ac:chgData name="Nopdol Puttisan" userId="89a379150752359d" providerId="LiveId" clId="{68A5C68A-BB78-457E-BCC3-1C26E616B42F}" dt="2022-04-03T10:54:33.454" v="1725" actId="20577"/>
          <ac:spMkLst>
            <pc:docMk/>
            <pc:sldMk cId="1614109204" sldId="314"/>
            <ac:spMk id="22" creationId="{456977DB-7B6B-420B-84BE-17A670E4F048}"/>
          </ac:spMkLst>
        </pc:spChg>
        <pc:spChg chg="add mod">
          <ac:chgData name="Nopdol Puttisan" userId="89a379150752359d" providerId="LiveId" clId="{68A5C68A-BB78-457E-BCC3-1C26E616B42F}" dt="2022-04-03T10:52:04.095" v="1683" actId="20577"/>
          <ac:spMkLst>
            <pc:docMk/>
            <pc:sldMk cId="1614109204" sldId="314"/>
            <ac:spMk id="23" creationId="{236F191D-8F47-4F49-8AE9-57A6AD4597FF}"/>
          </ac:spMkLst>
        </pc:spChg>
        <pc:grpChg chg="del">
          <ac:chgData name="Nopdol Puttisan" userId="89a379150752359d" providerId="LiveId" clId="{68A5C68A-BB78-457E-BCC3-1C26E616B42F}" dt="2022-04-03T10:47:07.499" v="1552" actId="478"/>
          <ac:grpSpMkLst>
            <pc:docMk/>
            <pc:sldMk cId="1614109204" sldId="314"/>
            <ac:grpSpMk id="6" creationId="{12D4679A-644C-4215-9E67-AC17D691D82D}"/>
          </ac:grpSpMkLst>
        </pc:grpChg>
        <pc:picChg chg="add mod">
          <ac:chgData name="Nopdol Puttisan" userId="89a379150752359d" providerId="LiveId" clId="{68A5C68A-BB78-457E-BCC3-1C26E616B42F}" dt="2022-04-03T10:47:45.899" v="1582" actId="1076"/>
          <ac:picMkLst>
            <pc:docMk/>
            <pc:sldMk cId="1614109204" sldId="314"/>
            <ac:picMk id="17" creationId="{CEE329E7-BBD2-4B11-9D4E-D3740DC4FB6A}"/>
          </ac:picMkLst>
        </pc:picChg>
      </pc:sldChg>
      <pc:sldChg chg="addSp delSp modSp add mod">
        <pc:chgData name="Nopdol Puttisan" userId="89a379150752359d" providerId="LiveId" clId="{68A5C68A-BB78-457E-BCC3-1C26E616B42F}" dt="2022-04-03T11:07:00.255" v="2019" actId="20577"/>
        <pc:sldMkLst>
          <pc:docMk/>
          <pc:sldMk cId="698076007" sldId="315"/>
        </pc:sldMkLst>
        <pc:spChg chg="del">
          <ac:chgData name="Nopdol Puttisan" userId="89a379150752359d" providerId="LiveId" clId="{68A5C68A-BB78-457E-BCC3-1C26E616B42F}" dt="2022-04-03T10:57:42.111" v="1773" actId="478"/>
          <ac:spMkLst>
            <pc:docMk/>
            <pc:sldMk cId="698076007" sldId="315"/>
            <ac:spMk id="3" creationId="{BF73C6CB-2724-4324-ADF8-72ECDC918B37}"/>
          </ac:spMkLst>
        </pc:spChg>
        <pc:spChg chg="add">
          <ac:chgData name="Nopdol Puttisan" userId="89a379150752359d" providerId="LiveId" clId="{68A5C68A-BB78-457E-BCC3-1C26E616B42F}" dt="2022-04-03T11:05:39.531" v="2003" actId="11529"/>
          <ac:spMkLst>
            <pc:docMk/>
            <pc:sldMk cId="698076007" sldId="315"/>
            <ac:spMk id="4" creationId="{49078CBA-956F-45FC-B089-367877A10CB2}"/>
          </ac:spMkLst>
        </pc:spChg>
        <pc:spChg chg="mod">
          <ac:chgData name="Nopdol Puttisan" userId="89a379150752359d" providerId="LiveId" clId="{68A5C68A-BB78-457E-BCC3-1C26E616B42F}" dt="2022-04-03T10:57:36.064" v="1772" actId="20577"/>
          <ac:spMkLst>
            <pc:docMk/>
            <pc:sldMk cId="698076007" sldId="315"/>
            <ac:spMk id="5" creationId="{D43C4D4B-8F24-403F-BED4-1BF36AC29554}"/>
          </ac:spMkLst>
        </pc:spChg>
        <pc:spChg chg="del">
          <ac:chgData name="Nopdol Puttisan" userId="89a379150752359d" providerId="LiveId" clId="{68A5C68A-BB78-457E-BCC3-1C26E616B42F}" dt="2022-04-03T10:57:42.111" v="1773" actId="478"/>
          <ac:spMkLst>
            <pc:docMk/>
            <pc:sldMk cId="698076007" sldId="315"/>
            <ac:spMk id="11" creationId="{C291D5FD-3FB4-40F3-9303-8771705B8A16}"/>
          </ac:spMkLst>
        </pc:spChg>
        <pc:spChg chg="del">
          <ac:chgData name="Nopdol Puttisan" userId="89a379150752359d" providerId="LiveId" clId="{68A5C68A-BB78-457E-BCC3-1C26E616B42F}" dt="2022-04-03T10:57:42.111" v="1773" actId="478"/>
          <ac:spMkLst>
            <pc:docMk/>
            <pc:sldMk cId="698076007" sldId="315"/>
            <ac:spMk id="16" creationId="{E344BA67-5463-4CD2-BF64-56F6AD2F5C3F}"/>
          </ac:spMkLst>
        </pc:spChg>
        <pc:spChg chg="del">
          <ac:chgData name="Nopdol Puttisan" userId="89a379150752359d" providerId="LiveId" clId="{68A5C68A-BB78-457E-BCC3-1C26E616B42F}" dt="2022-04-03T10:57:42.111" v="1773" actId="478"/>
          <ac:spMkLst>
            <pc:docMk/>
            <pc:sldMk cId="698076007" sldId="315"/>
            <ac:spMk id="18" creationId="{8BA7CCFE-84ED-4C3A-9DFB-86B67F839A61}"/>
          </ac:spMkLst>
        </pc:spChg>
        <pc:spChg chg="del">
          <ac:chgData name="Nopdol Puttisan" userId="89a379150752359d" providerId="LiveId" clId="{68A5C68A-BB78-457E-BCC3-1C26E616B42F}" dt="2022-04-03T10:57:42.111" v="1773" actId="478"/>
          <ac:spMkLst>
            <pc:docMk/>
            <pc:sldMk cId="698076007" sldId="315"/>
            <ac:spMk id="19" creationId="{2A07F415-B99A-4ED4-A3FC-BB33B8CA4A2A}"/>
          </ac:spMkLst>
        </pc:spChg>
        <pc:spChg chg="del">
          <ac:chgData name="Nopdol Puttisan" userId="89a379150752359d" providerId="LiveId" clId="{68A5C68A-BB78-457E-BCC3-1C26E616B42F}" dt="2022-04-03T10:57:42.111" v="1773" actId="478"/>
          <ac:spMkLst>
            <pc:docMk/>
            <pc:sldMk cId="698076007" sldId="315"/>
            <ac:spMk id="20" creationId="{A305B6CE-A38C-46C4-BAE1-90912FEC363C}"/>
          </ac:spMkLst>
        </pc:spChg>
        <pc:spChg chg="del">
          <ac:chgData name="Nopdol Puttisan" userId="89a379150752359d" providerId="LiveId" clId="{68A5C68A-BB78-457E-BCC3-1C26E616B42F}" dt="2022-04-03T10:57:42.111" v="1773" actId="478"/>
          <ac:spMkLst>
            <pc:docMk/>
            <pc:sldMk cId="698076007" sldId="315"/>
            <ac:spMk id="21" creationId="{AB743A24-0E39-4D78-9DD1-B05D91B7EEA7}"/>
          </ac:spMkLst>
        </pc:spChg>
        <pc:spChg chg="del">
          <ac:chgData name="Nopdol Puttisan" userId="89a379150752359d" providerId="LiveId" clId="{68A5C68A-BB78-457E-BCC3-1C26E616B42F}" dt="2022-04-03T10:57:42.111" v="1773" actId="478"/>
          <ac:spMkLst>
            <pc:docMk/>
            <pc:sldMk cId="698076007" sldId="315"/>
            <ac:spMk id="22" creationId="{456977DB-7B6B-420B-84BE-17A670E4F048}"/>
          </ac:spMkLst>
        </pc:spChg>
        <pc:spChg chg="del">
          <ac:chgData name="Nopdol Puttisan" userId="89a379150752359d" providerId="LiveId" clId="{68A5C68A-BB78-457E-BCC3-1C26E616B42F}" dt="2022-04-03T10:57:42.111" v="1773" actId="478"/>
          <ac:spMkLst>
            <pc:docMk/>
            <pc:sldMk cId="698076007" sldId="315"/>
            <ac:spMk id="23" creationId="{236F191D-8F47-4F49-8AE9-57A6AD4597FF}"/>
          </ac:spMkLst>
        </pc:spChg>
        <pc:spChg chg="add mod">
          <ac:chgData name="Nopdol Puttisan" userId="89a379150752359d" providerId="LiveId" clId="{68A5C68A-BB78-457E-BCC3-1C26E616B42F}" dt="2022-04-03T11:00:46.456" v="1833" actId="164"/>
          <ac:spMkLst>
            <pc:docMk/>
            <pc:sldMk cId="698076007" sldId="315"/>
            <ac:spMk id="27" creationId="{A675EB74-CC73-4BF5-A0D6-B622D9B105BC}"/>
          </ac:spMkLst>
        </pc:spChg>
        <pc:spChg chg="add mod">
          <ac:chgData name="Nopdol Puttisan" userId="89a379150752359d" providerId="LiveId" clId="{68A5C68A-BB78-457E-BCC3-1C26E616B42F}" dt="2022-04-03T11:06:03.710" v="2011" actId="1076"/>
          <ac:spMkLst>
            <pc:docMk/>
            <pc:sldMk cId="698076007" sldId="315"/>
            <ac:spMk id="28" creationId="{340431AC-63FE-4830-8152-93486050356A}"/>
          </ac:spMkLst>
        </pc:spChg>
        <pc:spChg chg="add mod">
          <ac:chgData name="Nopdol Puttisan" userId="89a379150752359d" providerId="LiveId" clId="{68A5C68A-BB78-457E-BCC3-1C26E616B42F}" dt="2022-04-03T11:00:55.613" v="1835" actId="1076"/>
          <ac:spMkLst>
            <pc:docMk/>
            <pc:sldMk cId="698076007" sldId="315"/>
            <ac:spMk id="29" creationId="{98E567FC-2A95-4D77-819B-EC9F6290C1FA}"/>
          </ac:spMkLst>
        </pc:spChg>
        <pc:spChg chg="add mod">
          <ac:chgData name="Nopdol Puttisan" userId="89a379150752359d" providerId="LiveId" clId="{68A5C68A-BB78-457E-BCC3-1C26E616B42F}" dt="2022-04-03T11:06:07.748" v="2013" actId="1076"/>
          <ac:spMkLst>
            <pc:docMk/>
            <pc:sldMk cId="698076007" sldId="315"/>
            <ac:spMk id="31" creationId="{7191B939-6D85-4DFA-93D8-80C060CAB82A}"/>
          </ac:spMkLst>
        </pc:spChg>
        <pc:spChg chg="add mod">
          <ac:chgData name="Nopdol Puttisan" userId="89a379150752359d" providerId="LiveId" clId="{68A5C68A-BB78-457E-BCC3-1C26E616B42F}" dt="2022-04-03T11:07:00.255" v="2019" actId="20577"/>
          <ac:spMkLst>
            <pc:docMk/>
            <pc:sldMk cId="698076007" sldId="315"/>
            <ac:spMk id="32" creationId="{DA846A7A-DC47-470D-9D73-A4F36D1895D4}"/>
          </ac:spMkLst>
        </pc:spChg>
        <pc:spChg chg="add mod">
          <ac:chgData name="Nopdol Puttisan" userId="89a379150752359d" providerId="LiveId" clId="{68A5C68A-BB78-457E-BCC3-1C26E616B42F}" dt="2022-04-03T11:05:51.751" v="2006" actId="196"/>
          <ac:spMkLst>
            <pc:docMk/>
            <pc:sldMk cId="698076007" sldId="315"/>
            <ac:spMk id="33" creationId="{59D2F550-D48F-4B3B-AD9E-DC0CDAF6A74C}"/>
          </ac:spMkLst>
        </pc:spChg>
        <pc:spChg chg="add mod">
          <ac:chgData name="Nopdol Puttisan" userId="89a379150752359d" providerId="LiveId" clId="{68A5C68A-BB78-457E-BCC3-1C26E616B42F}" dt="2022-04-03T11:05:57.973" v="2008" actId="1076"/>
          <ac:spMkLst>
            <pc:docMk/>
            <pc:sldMk cId="698076007" sldId="315"/>
            <ac:spMk id="34" creationId="{E3EB1AC9-D4FF-4F0E-83DC-487F131F1A83}"/>
          </ac:spMkLst>
        </pc:spChg>
        <pc:grpChg chg="add mod">
          <ac:chgData name="Nopdol Puttisan" userId="89a379150752359d" providerId="LiveId" clId="{68A5C68A-BB78-457E-BCC3-1C26E616B42F}" dt="2022-04-03T11:00:49.408" v="1834" actId="1076"/>
          <ac:grpSpMkLst>
            <pc:docMk/>
            <pc:sldMk cId="698076007" sldId="315"/>
            <ac:grpSpMk id="2" creationId="{0E94DA54-2C48-44AF-9966-2CE9024ADFBB}"/>
          </ac:grpSpMkLst>
        </pc:grpChg>
        <pc:picChg chg="add mod">
          <ac:chgData name="Nopdol Puttisan" userId="89a379150752359d" providerId="LiveId" clId="{68A5C68A-BB78-457E-BCC3-1C26E616B42F}" dt="2022-04-03T11:01:00.093" v="1836" actId="1076"/>
          <ac:picMkLst>
            <pc:docMk/>
            <pc:sldMk cId="698076007" sldId="315"/>
            <ac:picMk id="13" creationId="{37033729-E288-4E8C-A9A0-F199B22BA0BE}"/>
          </ac:picMkLst>
        </pc:picChg>
        <pc:picChg chg="add mod">
          <ac:chgData name="Nopdol Puttisan" userId="89a379150752359d" providerId="LiveId" clId="{68A5C68A-BB78-457E-BCC3-1C26E616B42F}" dt="2022-04-03T11:00:46.456" v="1833" actId="164"/>
          <ac:picMkLst>
            <pc:docMk/>
            <pc:sldMk cId="698076007" sldId="315"/>
            <ac:picMk id="14" creationId="{E98238E6-B43B-4416-B7B2-303CE1E7A3B3}"/>
          </ac:picMkLst>
        </pc:picChg>
        <pc:picChg chg="add mod ord">
          <ac:chgData name="Nopdol Puttisan" userId="89a379150752359d" providerId="LiveId" clId="{68A5C68A-BB78-457E-BCC3-1C26E616B42F}" dt="2022-04-03T11:00:46.456" v="1833" actId="164"/>
          <ac:picMkLst>
            <pc:docMk/>
            <pc:sldMk cId="698076007" sldId="315"/>
            <ac:picMk id="15" creationId="{54063C93-AB22-4E91-B901-0922DDEB2947}"/>
          </ac:picMkLst>
        </pc:picChg>
        <pc:picChg chg="del">
          <ac:chgData name="Nopdol Puttisan" userId="89a379150752359d" providerId="LiveId" clId="{68A5C68A-BB78-457E-BCC3-1C26E616B42F}" dt="2022-04-03T10:57:42.111" v="1773" actId="478"/>
          <ac:picMkLst>
            <pc:docMk/>
            <pc:sldMk cId="698076007" sldId="315"/>
            <ac:picMk id="17" creationId="{CEE329E7-BBD2-4B11-9D4E-D3740DC4FB6A}"/>
          </ac:picMkLst>
        </pc:picChg>
        <pc:picChg chg="add del mod">
          <ac:chgData name="Nopdol Puttisan" userId="89a379150752359d" providerId="LiveId" clId="{68A5C68A-BB78-457E-BCC3-1C26E616B42F}" dt="2022-04-03T10:58:44.807" v="1782" actId="478"/>
          <ac:picMkLst>
            <pc:docMk/>
            <pc:sldMk cId="698076007" sldId="315"/>
            <ac:picMk id="24" creationId="{308DD393-6CA6-429E-8C13-8CCF89E3BA7D}"/>
          </ac:picMkLst>
        </pc:picChg>
        <pc:picChg chg="add mod">
          <ac:chgData name="Nopdol Puttisan" userId="89a379150752359d" providerId="LiveId" clId="{68A5C68A-BB78-457E-BCC3-1C26E616B42F}" dt="2022-04-03T11:00:46.456" v="1833" actId="164"/>
          <ac:picMkLst>
            <pc:docMk/>
            <pc:sldMk cId="698076007" sldId="315"/>
            <ac:picMk id="25" creationId="{CC9FB82B-56C5-4EAD-B65D-74C4A1C38E5E}"/>
          </ac:picMkLst>
        </pc:picChg>
        <pc:picChg chg="add mod">
          <ac:chgData name="Nopdol Puttisan" userId="89a379150752359d" providerId="LiveId" clId="{68A5C68A-BB78-457E-BCC3-1C26E616B42F}" dt="2022-04-03T11:06:00.866" v="2010" actId="1076"/>
          <ac:picMkLst>
            <pc:docMk/>
            <pc:sldMk cId="698076007" sldId="315"/>
            <ac:picMk id="26" creationId="{0C5AF886-BFB6-4538-8EA3-95AB8AA9B8FC}"/>
          </ac:picMkLst>
        </pc:picChg>
        <pc:picChg chg="add mod">
          <ac:chgData name="Nopdol Puttisan" userId="89a379150752359d" providerId="LiveId" clId="{68A5C68A-BB78-457E-BCC3-1C26E616B42F}" dt="2022-04-03T11:06:05.558" v="2012" actId="1076"/>
          <ac:picMkLst>
            <pc:docMk/>
            <pc:sldMk cId="698076007" sldId="315"/>
            <ac:picMk id="30" creationId="{EB2441A1-1C7D-43DB-ADD8-E00B2F521737}"/>
          </ac:picMkLst>
        </pc:picChg>
      </pc:sldChg>
      <pc:sldChg chg="addSp delSp modSp add mod">
        <pc:chgData name="Nopdol Puttisan" userId="89a379150752359d" providerId="LiveId" clId="{68A5C68A-BB78-457E-BCC3-1C26E616B42F}" dt="2022-04-03T11:10:07.299" v="2119" actId="20577"/>
        <pc:sldMkLst>
          <pc:docMk/>
          <pc:sldMk cId="206415836" sldId="316"/>
        </pc:sldMkLst>
        <pc:spChg chg="mod">
          <ac:chgData name="Nopdol Puttisan" userId="89a379150752359d" providerId="LiveId" clId="{68A5C68A-BB78-457E-BCC3-1C26E616B42F}" dt="2022-04-03T11:08:15.016" v="2065" actId="20577"/>
          <ac:spMkLst>
            <pc:docMk/>
            <pc:sldMk cId="206415836" sldId="316"/>
            <ac:spMk id="3" creationId="{BF73C6CB-2724-4324-ADF8-72ECDC918B37}"/>
          </ac:spMkLst>
        </pc:spChg>
        <pc:spChg chg="mod">
          <ac:chgData name="Nopdol Puttisan" userId="89a379150752359d" providerId="LiveId" clId="{68A5C68A-BB78-457E-BCC3-1C26E616B42F}" dt="2022-04-03T11:09:02.404" v="2102" actId="1076"/>
          <ac:spMkLst>
            <pc:docMk/>
            <pc:sldMk cId="206415836" sldId="316"/>
            <ac:spMk id="11" creationId="{C291D5FD-3FB4-40F3-9303-8771705B8A16}"/>
          </ac:spMkLst>
        </pc:spChg>
        <pc:spChg chg="del">
          <ac:chgData name="Nopdol Puttisan" userId="89a379150752359d" providerId="LiveId" clId="{68A5C68A-BB78-457E-BCC3-1C26E616B42F}" dt="2022-04-03T11:08:50.333" v="2099" actId="478"/>
          <ac:spMkLst>
            <pc:docMk/>
            <pc:sldMk cId="206415836" sldId="316"/>
            <ac:spMk id="16" creationId="{E344BA67-5463-4CD2-BF64-56F6AD2F5C3F}"/>
          </ac:spMkLst>
        </pc:spChg>
        <pc:spChg chg="mod">
          <ac:chgData name="Nopdol Puttisan" userId="89a379150752359d" providerId="LiveId" clId="{68A5C68A-BB78-457E-BCC3-1C26E616B42F}" dt="2022-04-03T11:07:57.428" v="2055" actId="1076"/>
          <ac:spMkLst>
            <pc:docMk/>
            <pc:sldMk cId="206415836" sldId="316"/>
            <ac:spMk id="18" creationId="{8BA7CCFE-84ED-4C3A-9DFB-86B67F839A61}"/>
          </ac:spMkLst>
        </pc:spChg>
        <pc:spChg chg="del mod">
          <ac:chgData name="Nopdol Puttisan" userId="89a379150752359d" providerId="LiveId" clId="{68A5C68A-BB78-457E-BCC3-1C26E616B42F}" dt="2022-04-03T11:08:52.624" v="2100" actId="478"/>
          <ac:spMkLst>
            <pc:docMk/>
            <pc:sldMk cId="206415836" sldId="316"/>
            <ac:spMk id="21" creationId="{AB743A24-0E39-4D78-9DD1-B05D91B7EEA7}"/>
          </ac:spMkLst>
        </pc:spChg>
        <pc:spChg chg="mod">
          <ac:chgData name="Nopdol Puttisan" userId="89a379150752359d" providerId="LiveId" clId="{68A5C68A-BB78-457E-BCC3-1C26E616B42F}" dt="2022-04-03T11:10:07.299" v="2119" actId="20577"/>
          <ac:spMkLst>
            <pc:docMk/>
            <pc:sldMk cId="206415836" sldId="316"/>
            <ac:spMk id="22" creationId="{456977DB-7B6B-420B-84BE-17A670E4F048}"/>
          </ac:spMkLst>
        </pc:spChg>
        <pc:spChg chg="mod">
          <ac:chgData name="Nopdol Puttisan" userId="89a379150752359d" providerId="LiveId" clId="{68A5C68A-BB78-457E-BCC3-1C26E616B42F}" dt="2022-04-03T11:09:07.434" v="2103" actId="1076"/>
          <ac:spMkLst>
            <pc:docMk/>
            <pc:sldMk cId="206415836" sldId="316"/>
            <ac:spMk id="23" creationId="{236F191D-8F47-4F49-8AE9-57A6AD4597FF}"/>
          </ac:spMkLst>
        </pc:spChg>
        <pc:picChg chg="add mod">
          <ac:chgData name="Nopdol Puttisan" userId="89a379150752359d" providerId="LiveId" clId="{68A5C68A-BB78-457E-BCC3-1C26E616B42F}" dt="2022-04-03T11:09:51.457" v="2106" actId="1076"/>
          <ac:picMkLst>
            <pc:docMk/>
            <pc:sldMk cId="206415836" sldId="316"/>
            <ac:picMk id="13" creationId="{B3EA8926-29CB-4F6D-BEA6-DAB8F821DD78}"/>
          </ac:picMkLst>
        </pc:picChg>
        <pc:picChg chg="del">
          <ac:chgData name="Nopdol Puttisan" userId="89a379150752359d" providerId="LiveId" clId="{68A5C68A-BB78-457E-BCC3-1C26E616B42F}" dt="2022-04-03T11:09:41.422" v="2104" actId="478"/>
          <ac:picMkLst>
            <pc:docMk/>
            <pc:sldMk cId="206415836" sldId="316"/>
            <ac:picMk id="17" creationId="{CEE329E7-BBD2-4B11-9D4E-D3740DC4FB6A}"/>
          </ac:picMkLst>
        </pc:picChg>
      </pc:sldChg>
      <pc:sldChg chg="addSp delSp modSp add mod setBg">
        <pc:chgData name="Nopdol Puttisan" userId="89a379150752359d" providerId="LiveId" clId="{68A5C68A-BB78-457E-BCC3-1C26E616B42F}" dt="2022-04-03T11:30:31.489" v="2338" actId="20577"/>
        <pc:sldMkLst>
          <pc:docMk/>
          <pc:sldMk cId="2940931341" sldId="317"/>
        </pc:sldMkLst>
        <pc:spChg chg="del">
          <ac:chgData name="Nopdol Puttisan" userId="89a379150752359d" providerId="LiveId" clId="{68A5C68A-BB78-457E-BCC3-1C26E616B42F}" dt="2022-04-03T11:13:47.148" v="2153" actId="478"/>
          <ac:spMkLst>
            <pc:docMk/>
            <pc:sldMk cId="2940931341" sldId="317"/>
            <ac:spMk id="11" creationId="{ED593232-7D87-4575-8826-15E940A0562B}"/>
          </ac:spMkLst>
        </pc:spChg>
        <pc:spChg chg="mod">
          <ac:chgData name="Nopdol Puttisan" userId="89a379150752359d" providerId="LiveId" clId="{68A5C68A-BB78-457E-BCC3-1C26E616B42F}" dt="2022-04-03T11:14:45.392" v="2164" actId="1076"/>
          <ac:spMkLst>
            <pc:docMk/>
            <pc:sldMk cId="2940931341" sldId="317"/>
            <ac:spMk id="12" creationId="{5B9A6A97-824E-4A74-AACF-ACD4593A42FD}"/>
          </ac:spMkLst>
        </pc:spChg>
        <pc:spChg chg="mod">
          <ac:chgData name="Nopdol Puttisan" userId="89a379150752359d" providerId="LiveId" clId="{68A5C68A-BB78-457E-BCC3-1C26E616B42F}" dt="2022-04-03T11:14:45.392" v="2164" actId="1076"/>
          <ac:spMkLst>
            <pc:docMk/>
            <pc:sldMk cId="2940931341" sldId="317"/>
            <ac:spMk id="14" creationId="{71251135-3FFA-488F-A102-23A2CC2EB1B6}"/>
          </ac:spMkLst>
        </pc:spChg>
        <pc:spChg chg="mod">
          <ac:chgData name="Nopdol Puttisan" userId="89a379150752359d" providerId="LiveId" clId="{68A5C68A-BB78-457E-BCC3-1C26E616B42F}" dt="2022-04-03T11:30:31.489" v="2338" actId="20577"/>
          <ac:spMkLst>
            <pc:docMk/>
            <pc:sldMk cId="2940931341" sldId="317"/>
            <ac:spMk id="15" creationId="{64BDF4D3-FCD7-4871-B26C-112B5460D170}"/>
          </ac:spMkLst>
        </pc:spChg>
        <pc:spChg chg="del">
          <ac:chgData name="Nopdol Puttisan" userId="89a379150752359d" providerId="LiveId" clId="{68A5C68A-BB78-457E-BCC3-1C26E616B42F}" dt="2022-04-03T11:13:48.751" v="2154" actId="478"/>
          <ac:spMkLst>
            <pc:docMk/>
            <pc:sldMk cId="2940931341" sldId="317"/>
            <ac:spMk id="16" creationId="{55DA18B0-AE2F-4976-83FC-A4A1E332EABC}"/>
          </ac:spMkLst>
        </pc:spChg>
        <pc:spChg chg="mod">
          <ac:chgData name="Nopdol Puttisan" userId="89a379150752359d" providerId="LiveId" clId="{68A5C68A-BB78-457E-BCC3-1C26E616B42F}" dt="2022-04-03T11:16:23.489" v="2234" actId="207"/>
          <ac:spMkLst>
            <pc:docMk/>
            <pc:sldMk cId="2940931341" sldId="317"/>
            <ac:spMk id="17" creationId="{2CBBE265-3600-43E0-804D-B36547B0907A}"/>
          </ac:spMkLst>
        </pc:spChg>
        <pc:spChg chg="add del mod">
          <ac:chgData name="Nopdol Puttisan" userId="89a379150752359d" providerId="LiveId" clId="{68A5C68A-BB78-457E-BCC3-1C26E616B42F}" dt="2022-04-03T11:13:31.350" v="2150"/>
          <ac:spMkLst>
            <pc:docMk/>
            <pc:sldMk cId="2940931341" sldId="317"/>
            <ac:spMk id="18" creationId="{81764784-C0A3-497B-B0A5-5515F8209ACC}"/>
          </ac:spMkLst>
        </pc:spChg>
        <pc:spChg chg="add mod">
          <ac:chgData name="Nopdol Puttisan" userId="89a379150752359d" providerId="LiveId" clId="{68A5C68A-BB78-457E-BCC3-1C26E616B42F}" dt="2022-04-03T11:14:29.807" v="2161" actId="2085"/>
          <ac:spMkLst>
            <pc:docMk/>
            <pc:sldMk cId="2940931341" sldId="317"/>
            <ac:spMk id="19" creationId="{DF017845-9392-46CB-9463-AFB6B265D9DB}"/>
          </ac:spMkLst>
        </pc:spChg>
        <pc:spChg chg="del">
          <ac:chgData name="Nopdol Puttisan" userId="89a379150752359d" providerId="LiveId" clId="{68A5C68A-BB78-457E-BCC3-1C26E616B42F}" dt="2022-04-03T11:13:21.878" v="2143" actId="478"/>
          <ac:spMkLst>
            <pc:docMk/>
            <pc:sldMk cId="2940931341" sldId="317"/>
            <ac:spMk id="21" creationId="{85F7AEEB-ED39-46EA-9B2F-D3379E887F59}"/>
          </ac:spMkLst>
        </pc:spChg>
        <pc:spChg chg="del">
          <ac:chgData name="Nopdol Puttisan" userId="89a379150752359d" providerId="LiveId" clId="{68A5C68A-BB78-457E-BCC3-1C26E616B42F}" dt="2022-04-03T11:13:22.912" v="2144" actId="478"/>
          <ac:spMkLst>
            <pc:docMk/>
            <pc:sldMk cId="2940931341" sldId="317"/>
            <ac:spMk id="23" creationId="{97BF7B03-7608-4CD8-AE91-5F1A93AD9399}"/>
          </ac:spMkLst>
        </pc:spChg>
        <pc:spChg chg="del">
          <ac:chgData name="Nopdol Puttisan" userId="89a379150752359d" providerId="LiveId" clId="{68A5C68A-BB78-457E-BCC3-1C26E616B42F}" dt="2022-04-03T11:13:23.714" v="2145" actId="478"/>
          <ac:spMkLst>
            <pc:docMk/>
            <pc:sldMk cId="2940931341" sldId="317"/>
            <ac:spMk id="24" creationId="{E1259284-8453-4B38-9BD2-DA19684F8005}"/>
          </ac:spMkLst>
        </pc:spChg>
        <pc:spChg chg="del">
          <ac:chgData name="Nopdol Puttisan" userId="89a379150752359d" providerId="LiveId" clId="{68A5C68A-BB78-457E-BCC3-1C26E616B42F}" dt="2022-04-03T11:13:24.718" v="2146" actId="478"/>
          <ac:spMkLst>
            <pc:docMk/>
            <pc:sldMk cId="2940931341" sldId="317"/>
            <ac:spMk id="25" creationId="{5CE173C9-6392-41F3-8E6C-6B83F474B4E7}"/>
          </ac:spMkLst>
        </pc:spChg>
        <pc:spChg chg="del">
          <ac:chgData name="Nopdol Puttisan" userId="89a379150752359d" providerId="LiveId" clId="{68A5C68A-BB78-457E-BCC3-1C26E616B42F}" dt="2022-04-03T11:13:25.488" v="2147" actId="478"/>
          <ac:spMkLst>
            <pc:docMk/>
            <pc:sldMk cId="2940931341" sldId="317"/>
            <ac:spMk id="26" creationId="{6ACBE0D4-2C0E-49E9-8C47-2F924481E176}"/>
          </ac:spMkLst>
        </pc:spChg>
        <pc:spChg chg="mod">
          <ac:chgData name="Nopdol Puttisan" userId="89a379150752359d" providerId="LiveId" clId="{68A5C68A-BB78-457E-BCC3-1C26E616B42F}" dt="2022-04-03T11:13:52.438" v="2155" actId="1076"/>
          <ac:spMkLst>
            <pc:docMk/>
            <pc:sldMk cId="2940931341" sldId="317"/>
            <ac:spMk id="27" creationId="{F9ADAAC7-070E-411B-9159-B73E25F6AF08}"/>
          </ac:spMkLst>
        </pc:spChg>
        <pc:spChg chg="del mod">
          <ac:chgData name="Nopdol Puttisan" userId="89a379150752359d" providerId="LiveId" clId="{68A5C68A-BB78-457E-BCC3-1C26E616B42F}" dt="2022-04-03T11:13:04.559" v="2124" actId="478"/>
          <ac:spMkLst>
            <pc:docMk/>
            <pc:sldMk cId="2940931341" sldId="317"/>
            <ac:spMk id="28" creationId="{21817EB2-DFE3-4D2A-B8D9-4ECB600C331E}"/>
          </ac:spMkLst>
        </pc:spChg>
      </pc:sldChg>
      <pc:sldChg chg="addSp delSp modSp mod delDesignElem">
        <pc:chgData name="Nopdol Puttisan" userId="89a379150752359d" providerId="LiveId" clId="{68A5C68A-BB78-457E-BCC3-1C26E616B42F}" dt="2022-04-03T11:34:16.856" v="2391" actId="1076"/>
        <pc:sldMkLst>
          <pc:docMk/>
          <pc:sldMk cId="1400255524" sldId="318"/>
        </pc:sldMkLst>
        <pc:spChg chg="del">
          <ac:chgData name="Nopdol Puttisan" userId="89a379150752359d" providerId="LiveId" clId="{68A5C68A-BB78-457E-BCC3-1C26E616B42F}" dt="2022-04-03T11:34:06.462" v="2387" actId="478"/>
          <ac:spMkLst>
            <pc:docMk/>
            <pc:sldMk cId="1400255524" sldId="318"/>
            <ac:spMk id="2" creationId="{9AB2EA78-AEB3-469B-9025-3B17201A457B}"/>
          </ac:spMkLst>
        </pc:spChg>
        <pc:spChg chg="del">
          <ac:chgData name="Nopdol Puttisan" userId="89a379150752359d" providerId="LiveId" clId="{68A5C68A-BB78-457E-BCC3-1C26E616B42F}" dt="2022-04-03T11:34:08.868" v="2388" actId="478"/>
          <ac:spMkLst>
            <pc:docMk/>
            <pc:sldMk cId="1400255524" sldId="318"/>
            <ac:spMk id="3" creationId="{255E1F2F-E259-4EA8-9FFD-3A10AF541859}"/>
          </ac:spMkLst>
        </pc:spChg>
        <pc:spChg chg="add mod">
          <ac:chgData name="Nopdol Puttisan" userId="89a379150752359d" providerId="LiveId" clId="{68A5C68A-BB78-457E-BCC3-1C26E616B42F}" dt="2022-04-03T11:34:06.462" v="2387" actId="478"/>
          <ac:spMkLst>
            <pc:docMk/>
            <pc:sldMk cId="1400255524" sldId="318"/>
            <ac:spMk id="6" creationId="{A68E4CC1-DFC8-4FA6-97BC-FC515DD50DE8}"/>
          </ac:spMkLst>
        </pc:spChg>
        <pc:spChg chg="add mod">
          <ac:chgData name="Nopdol Puttisan" userId="89a379150752359d" providerId="LiveId" clId="{68A5C68A-BB78-457E-BCC3-1C26E616B42F}" dt="2022-04-03T11:34:08.868" v="2388" actId="478"/>
          <ac:spMkLst>
            <pc:docMk/>
            <pc:sldMk cId="1400255524" sldId="318"/>
            <ac:spMk id="8" creationId="{EBD72592-22A9-4BD0-8E5D-37F2AB850B6D}"/>
          </ac:spMkLst>
        </pc:spChg>
        <pc:spChg chg="add mod">
          <ac:chgData name="Nopdol Puttisan" userId="89a379150752359d" providerId="LiveId" clId="{68A5C68A-BB78-457E-BCC3-1C26E616B42F}" dt="2022-04-03T11:34:16.856" v="2391" actId="1076"/>
          <ac:spMkLst>
            <pc:docMk/>
            <pc:sldMk cId="1400255524" sldId="318"/>
            <ac:spMk id="13" creationId="{498A4690-6484-4FCC-94BA-5E7B46D9475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pPr/>
              <a:t>10/19/2022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pPr/>
              <a:t>10/19/2022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pPr/>
              <a:t>10/19/2022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pPr/>
              <a:t>10/19/2022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pPr/>
              <a:t>10/19/2022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pPr/>
              <a:t>10/19/2022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pPr/>
              <a:t>10/19/2022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pPr/>
              <a:t>10/19/2022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pPr/>
              <a:t>10/19/2022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pPr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2FDF0794-1B86-42B2-B8C7-F60123E638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piece of paper with a pencil laying on top">
            <a:extLst>
              <a:ext uri="{FF2B5EF4-FFF2-40B4-BE49-F238E27FC236}">
                <a16:creationId xmlns:a16="http://schemas.microsoft.com/office/drawing/2014/main" xmlns="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12191980" cy="6858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C5373426-E26E-431D-959C-5DB96C0B62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anchor="b">
            <a:normAutofit/>
          </a:bodyPr>
          <a:lstStyle/>
          <a:p>
            <a:r>
              <a:rPr lang="th-TH" sz="4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การดำเนินการ </a:t>
            </a:r>
            <a:br>
              <a:rPr lang="th-TH" sz="4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ด้านครุภัณฑ์และผลิตผลโครงการวิจัย </a:t>
            </a:r>
            <a:endParaRPr lang="en-US" sz="4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น.อ.นพดล พุทธิสาร </a:t>
            </a:r>
            <a:r>
              <a:rPr lang="th-TH" sz="2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ร.น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96D07482-83A3-4451-943C-B469610829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EDC90921-9082-491B-940E-827D679F34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6" name="Picture 2" descr="\\10.125.30.44\public\[10.125.30.250]\รูปข้าราชการชุดสัญญาบัตรขาว,ประทวนชุดแชนยาว ประจำปี 65\รูปที่ใช้\น.อ.นพดล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92008" y="1113233"/>
            <a:ext cx="3757757" cy="44677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D43C4D4B-8F24-403F-BED4-1BF36AC29554}"/>
              </a:ext>
            </a:extLst>
          </p:cNvPr>
          <p:cNvSpPr txBox="1">
            <a:spLocks/>
          </p:cNvSpPr>
          <p:nvPr/>
        </p:nvSpPr>
        <p:spPr>
          <a:xfrm>
            <a:off x="480936" y="235129"/>
            <a:ext cx="11230129" cy="1129472"/>
          </a:xfrm>
          <a:prstGeom prst="snip2Diag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th-TH" b="1" u="heavy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0000"/>
                  </a:solidFill>
                </a:u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การดำเนินการด้านครุภัณฑ์  </a:t>
            </a:r>
            <a:endParaRPr kumimoji="0" lang="en-US" sz="6000" b="1" i="0" u="heavy" strike="noStrike" kern="1200" cap="none" spc="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>
                <a:solidFill>
                  <a:srgbClr val="FF0000"/>
                </a:solidFill>
              </a:u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BF73C6CB-2724-4324-ADF8-72ECDC918B37}"/>
              </a:ext>
            </a:extLst>
          </p:cNvPr>
          <p:cNvSpPr/>
          <p:nvPr/>
        </p:nvSpPr>
        <p:spPr>
          <a:xfrm>
            <a:off x="3823571" y="2183863"/>
            <a:ext cx="1594407" cy="89092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ตรวจรับครุภัณฑ์</a:t>
            </a:r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C291D5FD-3FB4-40F3-9303-8771705B8A16}"/>
              </a:ext>
            </a:extLst>
          </p:cNvPr>
          <p:cNvSpPr/>
          <p:nvPr/>
        </p:nvSpPr>
        <p:spPr>
          <a:xfrm>
            <a:off x="6452496" y="2237916"/>
            <a:ext cx="1764715" cy="887603"/>
          </a:xfrm>
          <a:prstGeom prst="roundRect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จัดทำบัญชีคุมครุภัณฑ์</a:t>
            </a:r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E344BA67-5463-4CD2-BF64-56F6AD2F5C3F}"/>
              </a:ext>
            </a:extLst>
          </p:cNvPr>
          <p:cNvSpPr/>
          <p:nvPr/>
        </p:nvSpPr>
        <p:spPr>
          <a:xfrm>
            <a:off x="9275687" y="2347176"/>
            <a:ext cx="1764715" cy="61549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จัดทำใบเบิก</a:t>
            </a:r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8BA7CCFE-84ED-4C3A-9DFB-86B67F839A61}"/>
              </a:ext>
            </a:extLst>
          </p:cNvPr>
          <p:cNvSpPr/>
          <p:nvPr/>
        </p:nvSpPr>
        <p:spPr>
          <a:xfrm>
            <a:off x="1170688" y="2288999"/>
            <a:ext cx="1594407" cy="61549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จัดหาครุภัณฑ์</a:t>
            </a:r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xmlns="" id="{2A07F415-B99A-4ED4-A3FC-BB33B8CA4A2A}"/>
              </a:ext>
            </a:extLst>
          </p:cNvPr>
          <p:cNvSpPr/>
          <p:nvPr/>
        </p:nvSpPr>
        <p:spPr>
          <a:xfrm>
            <a:off x="3010395" y="2413621"/>
            <a:ext cx="559890" cy="415771"/>
          </a:xfrm>
          <a:prstGeom prst="rightArrow">
            <a:avLst/>
          </a:prstGeom>
          <a:solidFill>
            <a:schemeClr val="accent1"/>
          </a:solidFill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xmlns="" id="{A305B6CE-A38C-46C4-BAE1-90912FEC363C}"/>
              </a:ext>
            </a:extLst>
          </p:cNvPr>
          <p:cNvSpPr/>
          <p:nvPr/>
        </p:nvSpPr>
        <p:spPr>
          <a:xfrm>
            <a:off x="5655292" y="2401232"/>
            <a:ext cx="559890" cy="415771"/>
          </a:xfrm>
          <a:prstGeom prst="rightArrow">
            <a:avLst/>
          </a:prstGeom>
          <a:solidFill>
            <a:schemeClr val="accent1"/>
          </a:solidFill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xmlns="" id="{AB743A24-0E39-4D78-9DD1-B05D91B7EEA7}"/>
              </a:ext>
            </a:extLst>
          </p:cNvPr>
          <p:cNvSpPr/>
          <p:nvPr/>
        </p:nvSpPr>
        <p:spPr>
          <a:xfrm>
            <a:off x="8470497" y="2421443"/>
            <a:ext cx="559890" cy="415771"/>
          </a:xfrm>
          <a:prstGeom prst="rightArrow">
            <a:avLst/>
          </a:prstGeom>
          <a:solidFill>
            <a:schemeClr val="accent1"/>
          </a:solidFill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56977DB-7B6B-420B-84BE-17A670E4F048}"/>
              </a:ext>
            </a:extLst>
          </p:cNvPr>
          <p:cNvSpPr txBox="1"/>
          <p:nvPr/>
        </p:nvSpPr>
        <p:spPr>
          <a:xfrm>
            <a:off x="4620774" y="3645999"/>
            <a:ext cx="6697433" cy="2862322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th-TH" sz="3600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หนังสืออนุมัติให้จัดซื้อ/จัดจ้าง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ใบสั่ง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ซื้อ/สั่งจ้าง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เอกสารตรวจรับ/ ใบตรวจรับงานจ้าง/ ใบส่งของ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ใบเบิกพัสดุ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EE329E7-BBD2-4B11-9D4E-D3740DC4F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36" y="3234779"/>
            <a:ext cx="4020142" cy="211241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36F191D-8F47-4F49-8AE9-57A6AD4597FF}"/>
              </a:ext>
            </a:extLst>
          </p:cNvPr>
          <p:cNvSpPr txBox="1"/>
          <p:nvPr/>
        </p:nvSpPr>
        <p:spPr>
          <a:xfrm>
            <a:off x="4620774" y="3175861"/>
            <a:ext cx="57559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**** 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โดยแยกบัญชีไว้ต่างหากจากทะเบียนคุมครุภัณฑ์ของหน่วย</a:t>
            </a:r>
            <a:endParaRPr lang="en-US" sz="24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4109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D43C4D4B-8F24-403F-BED4-1BF36AC29554}"/>
              </a:ext>
            </a:extLst>
          </p:cNvPr>
          <p:cNvSpPr txBox="1">
            <a:spLocks/>
          </p:cNvSpPr>
          <p:nvPr/>
        </p:nvSpPr>
        <p:spPr>
          <a:xfrm>
            <a:off x="480936" y="235129"/>
            <a:ext cx="11230129" cy="1129472"/>
          </a:xfrm>
          <a:prstGeom prst="snip2Diag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th-TH" b="1" u="heavy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0000"/>
                  </a:solidFill>
                </a:uFill>
                <a:latin typeface="TH SarabunPSK" panose="020B0500040200020003" pitchFamily="34" charset="-34"/>
                <a:cs typeface="TH SarabunPSK" panose="020B0500040200020003" pitchFamily="34" charset="-34"/>
              </a:rPr>
              <a:t>ครุภัณฑ์ (ผลผลิตโครงการวิจัย)  </a:t>
            </a:r>
            <a:endParaRPr kumimoji="0" lang="en-US" sz="6000" b="1" i="0" u="heavy" strike="noStrike" kern="1200" cap="none" spc="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>
                <a:solidFill>
                  <a:srgbClr val="FF0000"/>
                </a:solidFill>
              </a:u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7033729-E288-4E8C-A9A0-F199B22BA0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24" r="9905"/>
          <a:stretch/>
        </p:blipFill>
        <p:spPr>
          <a:xfrm>
            <a:off x="4177068" y="2406775"/>
            <a:ext cx="3306585" cy="20444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0C5AF886-BFB6-4538-8EA3-95AB8AA9B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4538" y="2096275"/>
            <a:ext cx="2063777" cy="126761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40431AC-63FE-4830-8152-93486050356A}"/>
              </a:ext>
            </a:extLst>
          </p:cNvPr>
          <p:cNvSpPr txBox="1"/>
          <p:nvPr/>
        </p:nvSpPr>
        <p:spPr>
          <a:xfrm>
            <a:off x="8542426" y="3416585"/>
            <a:ext cx="16580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จ้างทำชิ้นส่วน</a:t>
            </a: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E94DA54-2C48-44AF-9966-2CE9024ADFBB}"/>
              </a:ext>
            </a:extLst>
          </p:cNvPr>
          <p:cNvGrpSpPr/>
          <p:nvPr/>
        </p:nvGrpSpPr>
        <p:grpSpPr>
          <a:xfrm>
            <a:off x="774798" y="2314109"/>
            <a:ext cx="2659289" cy="1317090"/>
            <a:chOff x="5097113" y="1952845"/>
            <a:chExt cx="2659289" cy="131709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E98238E6-B43B-4416-B7B2-303CE1E7A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57517" y="2163659"/>
              <a:ext cx="807601" cy="807601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CC9FB82B-56C5-4EAD-B65D-74C4A1C38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52140" y="2026213"/>
              <a:ext cx="943860" cy="943860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A675EB74-CC73-4BF5-A0D6-B622D9B105BC}"/>
                </a:ext>
              </a:extLst>
            </p:cNvPr>
            <p:cNvSpPr/>
            <p:nvPr/>
          </p:nvSpPr>
          <p:spPr>
            <a:xfrm>
              <a:off x="5097113" y="1952845"/>
              <a:ext cx="2659289" cy="1317090"/>
            </a:xfrm>
            <a:prstGeom prst="rect">
              <a:avLst/>
            </a:prstGeom>
            <a:noFill/>
            <a:ln w="28575" cap="flat" cmpd="sng" algn="ctr">
              <a:solidFill>
                <a:srgbClr val="4472C4">
                  <a:shade val="50000"/>
                </a:srgbClr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54063C93-AB22-4E91-B901-0922DDEB2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6200000">
              <a:off x="6030047" y="2195755"/>
              <a:ext cx="793423" cy="661516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8E567FC-2A95-4D77-819B-EC9F6290C1FA}"/>
              </a:ext>
            </a:extLst>
          </p:cNvPr>
          <p:cNvSpPr txBox="1"/>
          <p:nvPr/>
        </p:nvSpPr>
        <p:spPr>
          <a:xfrm>
            <a:off x="1275406" y="3665057"/>
            <a:ext cx="16580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วัสดุ</a:t>
            </a: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B2441A1-1C7D-43DB-ADD8-E00B2F5217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54538" y="4027144"/>
            <a:ext cx="2149499" cy="112947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191B939-6D85-4DFA-93D8-80C060CAB82A}"/>
              </a:ext>
            </a:extLst>
          </p:cNvPr>
          <p:cNvSpPr txBox="1"/>
          <p:nvPr/>
        </p:nvSpPr>
        <p:spPr>
          <a:xfrm>
            <a:off x="8542425" y="5243955"/>
            <a:ext cx="16580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ครุภัณฑ์</a:t>
            </a: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DA846A7A-DC47-470D-9D73-A4F36D1895D4}"/>
              </a:ext>
            </a:extLst>
          </p:cNvPr>
          <p:cNvSpPr txBox="1"/>
          <p:nvPr/>
        </p:nvSpPr>
        <p:spPr>
          <a:xfrm>
            <a:off x="774798" y="4800901"/>
            <a:ext cx="6069761" cy="1384995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8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บัญชีคุมผลงานวิจัย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หน่วยเจ้าของโครงการแจ้งมูลค่าผลงานของผลงานวิจัยจาก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800" b="1" kern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ประมาณการ(ค่า</a:t>
            </a:r>
            <a:r>
              <a:rPr kumimoji="0" lang="th-TH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วัสดุ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+ </a:t>
            </a:r>
            <a:r>
              <a:rPr kumimoji="0" lang="th-TH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ค่าแรง)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kumimoji="0" lang="th-TH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และค่าครุภัณฑ์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xmlns="" id="{49078CBA-956F-45FC-B089-367877A10CB2}"/>
              </a:ext>
            </a:extLst>
          </p:cNvPr>
          <p:cNvSpPr/>
          <p:nvPr/>
        </p:nvSpPr>
        <p:spPr>
          <a:xfrm>
            <a:off x="3589361" y="3138985"/>
            <a:ext cx="587707" cy="442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xmlns="" id="{59D2F550-D48F-4B3B-AD9E-DC0CDAF6A74C}"/>
              </a:ext>
            </a:extLst>
          </p:cNvPr>
          <p:cNvSpPr/>
          <p:nvPr/>
        </p:nvSpPr>
        <p:spPr>
          <a:xfrm flipH="1">
            <a:off x="7640165" y="2751286"/>
            <a:ext cx="587707" cy="442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xmlns="" id="{E3EB1AC9-D4FF-4F0E-83DC-487F131F1A83}"/>
              </a:ext>
            </a:extLst>
          </p:cNvPr>
          <p:cNvSpPr/>
          <p:nvPr/>
        </p:nvSpPr>
        <p:spPr>
          <a:xfrm flipH="1">
            <a:off x="7585620" y="4149144"/>
            <a:ext cx="587707" cy="442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8076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D43C4D4B-8F24-403F-BED4-1BF36AC29554}"/>
              </a:ext>
            </a:extLst>
          </p:cNvPr>
          <p:cNvSpPr txBox="1">
            <a:spLocks/>
          </p:cNvSpPr>
          <p:nvPr/>
        </p:nvSpPr>
        <p:spPr>
          <a:xfrm>
            <a:off x="480936" y="235129"/>
            <a:ext cx="11230129" cy="1129472"/>
          </a:xfrm>
          <a:prstGeom prst="snip2Diag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th-TH" b="1" u="heavy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0000"/>
                  </a:solidFill>
                </a:u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การดำเนินการด้านครุภัณฑ์ (ผลผลิตโครงการวิจัย)  </a:t>
            </a:r>
            <a:endParaRPr kumimoji="0" lang="en-US" sz="6000" b="1" i="0" u="heavy" strike="noStrike" kern="1200" cap="none" spc="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>
                <a:solidFill>
                  <a:srgbClr val="FF0000"/>
                </a:solidFill>
              </a:u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BF73C6CB-2724-4324-ADF8-72ECDC918B37}"/>
              </a:ext>
            </a:extLst>
          </p:cNvPr>
          <p:cNvSpPr/>
          <p:nvPr/>
        </p:nvSpPr>
        <p:spPr>
          <a:xfrm>
            <a:off x="3823571" y="2183863"/>
            <a:ext cx="1594407" cy="89092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(ตรวจรับ)</a:t>
            </a:r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C291D5FD-3FB4-40F3-9303-8771705B8A16}"/>
              </a:ext>
            </a:extLst>
          </p:cNvPr>
          <p:cNvSpPr/>
          <p:nvPr/>
        </p:nvSpPr>
        <p:spPr>
          <a:xfrm>
            <a:off x="6774024" y="2197968"/>
            <a:ext cx="3592256" cy="887603"/>
          </a:xfrm>
          <a:prstGeom prst="roundRect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จัดทำบัญชีคุม</a:t>
            </a:r>
          </a:p>
          <a:p>
            <a:pPr algn="ctr"/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ครุภัณฑ์งานวิจัย</a:t>
            </a:r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8BA7CCFE-84ED-4C3A-9DFB-86B67F839A61}"/>
              </a:ext>
            </a:extLst>
          </p:cNvPr>
          <p:cNvSpPr/>
          <p:nvPr/>
        </p:nvSpPr>
        <p:spPr>
          <a:xfrm>
            <a:off x="1151598" y="2176041"/>
            <a:ext cx="1594407" cy="89092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จัดสร้างต้นแบบ</a:t>
            </a:r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xmlns="" id="{2A07F415-B99A-4ED4-A3FC-BB33B8CA4A2A}"/>
              </a:ext>
            </a:extLst>
          </p:cNvPr>
          <p:cNvSpPr/>
          <p:nvPr/>
        </p:nvSpPr>
        <p:spPr>
          <a:xfrm>
            <a:off x="3010395" y="2413621"/>
            <a:ext cx="559890" cy="415771"/>
          </a:xfrm>
          <a:prstGeom prst="rightArrow">
            <a:avLst/>
          </a:prstGeom>
          <a:solidFill>
            <a:schemeClr val="accent1"/>
          </a:solidFill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xmlns="" id="{A305B6CE-A38C-46C4-BAE1-90912FEC363C}"/>
              </a:ext>
            </a:extLst>
          </p:cNvPr>
          <p:cNvSpPr/>
          <p:nvPr/>
        </p:nvSpPr>
        <p:spPr>
          <a:xfrm>
            <a:off x="5655292" y="2401232"/>
            <a:ext cx="559890" cy="415771"/>
          </a:xfrm>
          <a:prstGeom prst="rightArrow">
            <a:avLst/>
          </a:prstGeom>
          <a:solidFill>
            <a:schemeClr val="accent1"/>
          </a:solidFill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56977DB-7B6B-420B-84BE-17A670E4F048}"/>
              </a:ext>
            </a:extLst>
          </p:cNvPr>
          <p:cNvSpPr txBox="1"/>
          <p:nvPr/>
        </p:nvSpPr>
        <p:spPr>
          <a:xfrm>
            <a:off x="4620774" y="3824670"/>
            <a:ext cx="6697433" cy="2308324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th-TH" sz="3600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หนังสืออนุมัติ</a:t>
            </a: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ให้จัดจ้าง</a:t>
            </a:r>
            <a:endParaRPr lang="th-TH" sz="36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3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ใบสั่ง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ซื้อ/สั่งจ้าง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เอกสารตรวจรับ/ ใบตรวจรับงานจ้าง/ ใบส่งของ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36F191D-8F47-4F49-8AE9-57A6AD4597FF}"/>
              </a:ext>
            </a:extLst>
          </p:cNvPr>
          <p:cNvSpPr txBox="1"/>
          <p:nvPr/>
        </p:nvSpPr>
        <p:spPr>
          <a:xfrm>
            <a:off x="5935237" y="3094437"/>
            <a:ext cx="57559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**** 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โดยแยกบัญชีไว้ต่างหากจากทะเบียนคุมครุภัณฑ์ของหน่วย</a:t>
            </a:r>
            <a:endParaRPr lang="en-US" sz="24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3EA8926-29CB-4F6D-BEA6-DAB8F821DD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24" r="9905"/>
          <a:stretch/>
        </p:blipFill>
        <p:spPr>
          <a:xfrm>
            <a:off x="642298" y="3556102"/>
            <a:ext cx="3306585" cy="204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415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D43C4D4B-8F24-403F-BED4-1BF36AC29554}"/>
              </a:ext>
            </a:extLst>
          </p:cNvPr>
          <p:cNvSpPr txBox="1">
            <a:spLocks/>
          </p:cNvSpPr>
          <p:nvPr/>
        </p:nvSpPr>
        <p:spPr>
          <a:xfrm>
            <a:off x="480936" y="371032"/>
            <a:ext cx="11230129" cy="857664"/>
          </a:xfrm>
          <a:prstGeom prst="snip2Diag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th-TH" sz="4400" b="1" u="heavy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0000"/>
                  </a:solidFill>
                </a:u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โครงการวิจัย </a:t>
            </a:r>
            <a:endParaRPr kumimoji="0" lang="en-US" sz="4400" b="1" i="0" u="heavy" strike="noStrike" kern="1200" cap="none" spc="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>
                <a:solidFill>
                  <a:srgbClr val="FF0000"/>
                </a:solidFill>
              </a:u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2" name="Flowchart: Alternate Process 11">
            <a:extLst>
              <a:ext uri="{FF2B5EF4-FFF2-40B4-BE49-F238E27FC236}">
                <a16:creationId xmlns:a16="http://schemas.microsoft.com/office/drawing/2014/main" xmlns="" id="{5B9A6A97-824E-4A74-AACF-ACD4593A42FD}"/>
              </a:ext>
            </a:extLst>
          </p:cNvPr>
          <p:cNvSpPr/>
          <p:nvPr/>
        </p:nvSpPr>
        <p:spPr>
          <a:xfrm>
            <a:off x="480936" y="2931297"/>
            <a:ext cx="2023433" cy="1404255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วท.กห.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Flowchart: Alternate Process 13">
            <a:extLst>
              <a:ext uri="{FF2B5EF4-FFF2-40B4-BE49-F238E27FC236}">
                <a16:creationId xmlns:a16="http://schemas.microsoft.com/office/drawing/2014/main" xmlns="" id="{71251135-3FFA-488F-A102-23A2CC2EB1B6}"/>
              </a:ext>
            </a:extLst>
          </p:cNvPr>
          <p:cNvSpPr/>
          <p:nvPr/>
        </p:nvSpPr>
        <p:spPr>
          <a:xfrm>
            <a:off x="4533153" y="2974315"/>
            <a:ext cx="2023433" cy="1404255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หน่วยเจ้าของโครงการ</a:t>
            </a:r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Flowchart: Card 14">
            <a:extLst>
              <a:ext uri="{FF2B5EF4-FFF2-40B4-BE49-F238E27FC236}">
                <a16:creationId xmlns:a16="http://schemas.microsoft.com/office/drawing/2014/main" xmlns="" id="{64BDF4D3-FCD7-4871-B26C-112B5460D170}"/>
              </a:ext>
            </a:extLst>
          </p:cNvPr>
          <p:cNvSpPr/>
          <p:nvPr/>
        </p:nvSpPr>
        <p:spPr>
          <a:xfrm>
            <a:off x="7055199" y="1948375"/>
            <a:ext cx="3983004" cy="4247710"/>
          </a:xfrm>
          <a:prstGeom prst="flowChartPunchedCard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เอกสารที่ใช้ประกอบการขึ้นทะเบียนคุมของ วท.กห.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เอกสารการปิดโครงการ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บัญชีคุมของหน่วยเจ้าของโครงการ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เอกสารหลักฐานการได้มาของครุภัณฑ์/ผลงานวิจัย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เอกสารขอรับโอน/ขอยืม</a:t>
            </a:r>
          </a:p>
          <a:p>
            <a:pPr algn="ctr"/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CBBE265-3600-43E0-804D-B36547B0907A}"/>
              </a:ext>
            </a:extLst>
          </p:cNvPr>
          <p:cNvSpPr txBox="1"/>
          <p:nvPr/>
        </p:nvSpPr>
        <p:spPr>
          <a:xfrm>
            <a:off x="7936735" y="2038827"/>
            <a:ext cx="2658211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การปิดโครงการ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xmlns="" id="{F9ADAAC7-070E-411B-9159-B73E25F6AF08}"/>
              </a:ext>
            </a:extLst>
          </p:cNvPr>
          <p:cNvSpPr/>
          <p:nvPr/>
        </p:nvSpPr>
        <p:spPr>
          <a:xfrm flipH="1">
            <a:off x="3005471" y="3325029"/>
            <a:ext cx="1096371" cy="415771"/>
          </a:xfrm>
          <a:prstGeom prst="rightArrow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F017845-9392-46CB-9463-AFB6B265D9DB}"/>
              </a:ext>
            </a:extLst>
          </p:cNvPr>
          <p:cNvSpPr txBox="1"/>
          <p:nvPr/>
        </p:nvSpPr>
        <p:spPr>
          <a:xfrm>
            <a:off x="2009518" y="2542023"/>
            <a:ext cx="3216865" cy="523220"/>
          </a:xfrm>
          <a:prstGeom prst="rect">
            <a:avLst/>
          </a:prstGeom>
          <a:noFill/>
          <a:ln w="28575">
            <a:noFill/>
            <a:prstDash val="lgDash"/>
          </a:ln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รายงานขออนุมัติปิดโครงการ</a:t>
            </a:r>
          </a:p>
        </p:txBody>
      </p:sp>
    </p:spTree>
    <p:extLst>
      <p:ext uri="{BB962C8B-B14F-4D97-AF65-F5344CB8AC3E}">
        <p14:creationId xmlns:p14="http://schemas.microsoft.com/office/powerpoint/2010/main" xmlns="" val="2940931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D43C4D4B-8F24-403F-BED4-1BF36AC29554}"/>
              </a:ext>
            </a:extLst>
          </p:cNvPr>
          <p:cNvSpPr txBox="1">
            <a:spLocks/>
          </p:cNvSpPr>
          <p:nvPr/>
        </p:nvSpPr>
        <p:spPr>
          <a:xfrm>
            <a:off x="480936" y="235129"/>
            <a:ext cx="11230129" cy="1129472"/>
          </a:xfrm>
          <a:prstGeom prst="snip2Diag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th-TH" b="1" u="heavy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0000"/>
                  </a:solidFill>
                </a:uFill>
                <a:latin typeface="TH SarabunPSK" panose="020B0500040200020003" pitchFamily="34" charset="-34"/>
                <a:cs typeface="TH SarabunPSK" panose="020B0500040200020003" pitchFamily="34" charset="-34"/>
              </a:rPr>
              <a:t>บัญชีคุมครุภัณฑ์และผลิตผลโครงการวิจัย  </a:t>
            </a:r>
            <a:endParaRPr kumimoji="0" lang="en-US" sz="6000" b="1" i="0" u="heavy" strike="noStrike" kern="1200" cap="none" spc="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>
                <a:solidFill>
                  <a:srgbClr val="FF0000"/>
                </a:solidFill>
              </a:u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7A3B557-C635-40BA-B2DE-6768488BB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34" y="1514901"/>
            <a:ext cx="11433561" cy="466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5702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xmlns="" id="{1E5344E2-6E45-445B-9FAE-2A7932B64C10}"/>
              </a:ext>
            </a:extLst>
          </p:cNvPr>
          <p:cNvSpPr txBox="1">
            <a:spLocks/>
          </p:cNvSpPr>
          <p:nvPr/>
        </p:nvSpPr>
        <p:spPr>
          <a:xfrm>
            <a:off x="480936" y="371032"/>
            <a:ext cx="11230129" cy="857664"/>
          </a:xfrm>
          <a:prstGeom prst="snip2Diag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th-TH" sz="4400" b="1" u="heavy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0000"/>
                  </a:solidFill>
                </a:u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การดำเนินการด้านครุภัณฑ์และผลิตผลโครงการวิจัย </a:t>
            </a:r>
            <a:endParaRPr kumimoji="0" lang="en-US" sz="4400" b="1" i="0" u="heavy" strike="noStrike" kern="1200" cap="none" spc="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>
                <a:solidFill>
                  <a:srgbClr val="FF0000"/>
                </a:solidFill>
              </a:u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xmlns="" id="{DF571431-4796-4AB5-9496-15D7970F389B}"/>
              </a:ext>
            </a:extLst>
          </p:cNvPr>
          <p:cNvSpPr/>
          <p:nvPr/>
        </p:nvSpPr>
        <p:spPr>
          <a:xfrm>
            <a:off x="4833257" y="1461354"/>
            <a:ext cx="2525486" cy="870857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วท.กห.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Flowchart: Decision 6">
            <a:extLst>
              <a:ext uri="{FF2B5EF4-FFF2-40B4-BE49-F238E27FC236}">
                <a16:creationId xmlns:a16="http://schemas.microsoft.com/office/drawing/2014/main" xmlns="" id="{CC71ADE9-3C72-470F-A6DD-6CD1FB13611D}"/>
              </a:ext>
            </a:extLst>
          </p:cNvPr>
          <p:cNvSpPr/>
          <p:nvPr/>
        </p:nvSpPr>
        <p:spPr>
          <a:xfrm>
            <a:off x="5186420" y="3428999"/>
            <a:ext cx="1819160" cy="1669142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ยืม / โอน</a:t>
            </a:r>
            <a:endParaRPr lang="en-US" sz="2800" dirty="0"/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xmlns="" id="{F2E4BE99-70A5-4D89-B3DB-D335C2AE0D61}"/>
              </a:ext>
            </a:extLst>
          </p:cNvPr>
          <p:cNvSpPr/>
          <p:nvPr/>
        </p:nvSpPr>
        <p:spPr>
          <a:xfrm>
            <a:off x="480936" y="3463822"/>
            <a:ext cx="3887444" cy="2472953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การขออนุมัติจาก จก.วท.กห.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ผู้ยืม/ผู้ใช้งานเป็นผู้ลงชื่อในใบยืม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หน่วยผู้ใช้งานเป็นผู้เก็บรักษาและรายงานสถานภาพให้ วท.กห. ทราบทุกปี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ส่งคืน วท.กห. (สภาพเดิม)</a:t>
            </a: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xmlns="" id="{5F6A9E0E-CA23-4E1D-8201-E18C1013AE1E}"/>
              </a:ext>
            </a:extLst>
          </p:cNvPr>
          <p:cNvSpPr/>
          <p:nvPr/>
        </p:nvSpPr>
        <p:spPr>
          <a:xfrm>
            <a:off x="7961406" y="3463823"/>
            <a:ext cx="3234721" cy="1960919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วท.กห. ดำเนินการขออนุมัติโอน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ปล.กห. (หน่วยภายใน สป. 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th-TH" sz="2400" b="1" dirty="0" err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ปล.กห.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ผบ.สส. ผบ.เหล่าทัพ</a:t>
            </a:r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กรรมสิทธิเป็นของผู้รับโอน</a:t>
            </a:r>
            <a:endParaRPr lang="en-US" sz="24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xmlns="" id="{46F9D2C2-E1D3-4AB3-80B7-FC521E58BED8}"/>
              </a:ext>
            </a:extLst>
          </p:cNvPr>
          <p:cNvSpPr/>
          <p:nvPr/>
        </p:nvSpPr>
        <p:spPr>
          <a:xfrm>
            <a:off x="7233313" y="4012442"/>
            <a:ext cx="627797" cy="5133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xmlns="" id="{57B1987C-D7BA-4A6D-BE3A-F736B0C177AA}"/>
              </a:ext>
            </a:extLst>
          </p:cNvPr>
          <p:cNvSpPr/>
          <p:nvPr/>
        </p:nvSpPr>
        <p:spPr>
          <a:xfrm flipH="1">
            <a:off x="4463501" y="4012442"/>
            <a:ext cx="627797" cy="5133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31FEE19-92F9-4E29-A6CB-DDE522FC089F}"/>
              </a:ext>
            </a:extLst>
          </p:cNvPr>
          <p:cNvSpPr txBox="1"/>
          <p:nvPr/>
        </p:nvSpPr>
        <p:spPr>
          <a:xfrm>
            <a:off x="816225" y="2905779"/>
            <a:ext cx="3216865" cy="523220"/>
          </a:xfrm>
          <a:prstGeom prst="rect">
            <a:avLst/>
          </a:prstGeom>
          <a:noFill/>
          <a:ln w="28575">
            <a:noFill/>
            <a:prstDash val="lgDash"/>
          </a:ln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กรณียืม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1722021-5169-48CD-9B81-C266254BAAE1}"/>
              </a:ext>
            </a:extLst>
          </p:cNvPr>
          <p:cNvSpPr txBox="1"/>
          <p:nvPr/>
        </p:nvSpPr>
        <p:spPr>
          <a:xfrm>
            <a:off x="7906065" y="2905779"/>
            <a:ext cx="3216865" cy="523220"/>
          </a:xfrm>
          <a:prstGeom prst="rect">
            <a:avLst/>
          </a:prstGeom>
          <a:noFill/>
          <a:ln w="28575">
            <a:noFill/>
            <a:prstDash val="lgDash"/>
          </a:ln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กรณีโอน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xmlns="" id="{1D509230-6C02-4778-BAEF-C4ED23FDC287}"/>
              </a:ext>
            </a:extLst>
          </p:cNvPr>
          <p:cNvSpPr/>
          <p:nvPr/>
        </p:nvSpPr>
        <p:spPr>
          <a:xfrm rot="16200000" flipH="1">
            <a:off x="5782101" y="2669082"/>
            <a:ext cx="627797" cy="5133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4789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piece of paper with a pencil laying on top">
            <a:extLst>
              <a:ext uri="{FF2B5EF4-FFF2-40B4-BE49-F238E27FC236}">
                <a16:creationId xmlns:a16="http://schemas.microsoft.com/office/drawing/2014/main" xmlns="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A68E4CC1-DFC8-4FA6-97BC-FC515DD50D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xmlns="" id="{EBD72592-22A9-4BD0-8E5D-37F2AB850B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xmlns="" id="{498A4690-6484-4FCC-94BA-5E7B46D94750}"/>
              </a:ext>
            </a:extLst>
          </p:cNvPr>
          <p:cNvSpPr txBox="1">
            <a:spLocks/>
          </p:cNvSpPr>
          <p:nvPr/>
        </p:nvSpPr>
        <p:spPr>
          <a:xfrm>
            <a:off x="480935" y="2212848"/>
            <a:ext cx="11230129" cy="1129472"/>
          </a:xfrm>
          <a:prstGeom prst="snip2Diag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kumimoji="0" lang="en-US" sz="6000" b="1" i="0" u="heavy" strike="noStrike" kern="1200" cap="none" spc="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>
                  <a:solidFill>
                    <a:srgbClr val="FF0000"/>
                  </a:solidFill>
                </a:u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xmlns="" val="1400255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D43C4D4B-8F24-403F-BED4-1BF36AC29554}"/>
              </a:ext>
            </a:extLst>
          </p:cNvPr>
          <p:cNvSpPr txBox="1">
            <a:spLocks/>
          </p:cNvSpPr>
          <p:nvPr/>
        </p:nvSpPr>
        <p:spPr>
          <a:xfrm>
            <a:off x="480936" y="371032"/>
            <a:ext cx="11230129" cy="857664"/>
          </a:xfrm>
          <a:prstGeom prst="snip2Diag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th-TH" sz="4400" b="1" u="heavy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0000"/>
                  </a:solidFill>
                </a:u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การดำเนินการด้านครุภัณฑ์และผลิตผลโครงการวิจัย </a:t>
            </a:r>
            <a:endParaRPr kumimoji="0" lang="en-US" sz="4400" b="1" i="0" u="heavy" strike="noStrike" kern="1200" cap="none" spc="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>
                <a:solidFill>
                  <a:srgbClr val="FF0000"/>
                </a:solidFill>
              </a:u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xmlns="" id="{1494B697-555D-4B78-AABC-A63F73C21F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0936" y="3841008"/>
            <a:ext cx="11230129" cy="2162175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E535C1A-2719-40B9-85EF-626655315C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8117"/>
          <a:stretch/>
        </p:blipFill>
        <p:spPr>
          <a:xfrm>
            <a:off x="121388" y="1521717"/>
            <a:ext cx="5797191" cy="2162175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268D2C41-C77A-4404-A2C0-72FF20DE22A4}"/>
              </a:ext>
            </a:extLst>
          </p:cNvPr>
          <p:cNvCxnSpPr/>
          <p:nvPr/>
        </p:nvCxnSpPr>
        <p:spPr>
          <a:xfrm>
            <a:off x="3193576" y="4189863"/>
            <a:ext cx="82568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BBECC00C-26C6-4F59-86E1-D574768F7B57}"/>
              </a:ext>
            </a:extLst>
          </p:cNvPr>
          <p:cNvCxnSpPr>
            <a:cxnSpLocks/>
          </p:cNvCxnSpPr>
          <p:nvPr/>
        </p:nvCxnSpPr>
        <p:spPr>
          <a:xfrm>
            <a:off x="684662" y="4574275"/>
            <a:ext cx="1076581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324DC74C-103D-4D4E-AC91-9562650F32F7}"/>
              </a:ext>
            </a:extLst>
          </p:cNvPr>
          <p:cNvCxnSpPr>
            <a:cxnSpLocks/>
          </p:cNvCxnSpPr>
          <p:nvPr/>
        </p:nvCxnSpPr>
        <p:spPr>
          <a:xfrm>
            <a:off x="684662" y="4904096"/>
            <a:ext cx="1076581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33514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D43C4D4B-8F24-403F-BED4-1BF36AC29554}"/>
              </a:ext>
            </a:extLst>
          </p:cNvPr>
          <p:cNvSpPr txBox="1">
            <a:spLocks/>
          </p:cNvSpPr>
          <p:nvPr/>
        </p:nvSpPr>
        <p:spPr>
          <a:xfrm>
            <a:off x="480936" y="371032"/>
            <a:ext cx="11230129" cy="857664"/>
          </a:xfrm>
          <a:prstGeom prst="snip2Diag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th-TH" sz="4400" b="1" u="heavy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0000"/>
                  </a:solidFill>
                </a:u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โครงการวิจัย </a:t>
            </a:r>
            <a:endParaRPr kumimoji="0" lang="en-US" sz="4400" b="1" i="0" u="heavy" strike="noStrike" kern="1200" cap="none" spc="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>
                <a:solidFill>
                  <a:srgbClr val="FF0000"/>
                </a:solidFill>
              </a:u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xmlns="" id="{ED593232-7D87-4575-8826-15E940A0562B}"/>
              </a:ext>
            </a:extLst>
          </p:cNvPr>
          <p:cNvSpPr/>
          <p:nvPr/>
        </p:nvSpPr>
        <p:spPr>
          <a:xfrm>
            <a:off x="3051842" y="2694595"/>
            <a:ext cx="1096371" cy="415771"/>
          </a:xfrm>
          <a:prstGeom prst="rightArrow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Flowchart: Alternate Process 11">
            <a:extLst>
              <a:ext uri="{FF2B5EF4-FFF2-40B4-BE49-F238E27FC236}">
                <a16:creationId xmlns:a16="http://schemas.microsoft.com/office/drawing/2014/main" xmlns="" id="{5B9A6A97-824E-4A74-AACF-ACD4593A42FD}"/>
              </a:ext>
            </a:extLst>
          </p:cNvPr>
          <p:cNvSpPr/>
          <p:nvPr/>
        </p:nvSpPr>
        <p:spPr>
          <a:xfrm>
            <a:off x="492882" y="2542023"/>
            <a:ext cx="2210937" cy="1981785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วท.กห.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Flowchart: Alternate Process 13">
            <a:extLst>
              <a:ext uri="{FF2B5EF4-FFF2-40B4-BE49-F238E27FC236}">
                <a16:creationId xmlns:a16="http://schemas.microsoft.com/office/drawing/2014/main" xmlns="" id="{71251135-3FFA-488F-A102-23A2CC2EB1B6}"/>
              </a:ext>
            </a:extLst>
          </p:cNvPr>
          <p:cNvSpPr/>
          <p:nvPr/>
        </p:nvSpPr>
        <p:spPr>
          <a:xfrm>
            <a:off x="4403494" y="2542023"/>
            <a:ext cx="2210937" cy="1981785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หน่วยเจ้าของโครงการ</a:t>
            </a:r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Flowchart: Card 14">
            <a:extLst>
              <a:ext uri="{FF2B5EF4-FFF2-40B4-BE49-F238E27FC236}">
                <a16:creationId xmlns:a16="http://schemas.microsoft.com/office/drawing/2014/main" xmlns="" id="{64BDF4D3-FCD7-4871-B26C-112B5460D170}"/>
              </a:ext>
            </a:extLst>
          </p:cNvPr>
          <p:cNvSpPr/>
          <p:nvPr/>
        </p:nvSpPr>
        <p:spPr>
          <a:xfrm>
            <a:off x="7055199" y="1948375"/>
            <a:ext cx="3983004" cy="4247710"/>
          </a:xfrm>
          <a:prstGeom prst="flowChartPunchedCard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5DA18B0-AE2F-4976-83FC-A4A1E332EABC}"/>
              </a:ext>
            </a:extLst>
          </p:cNvPr>
          <p:cNvSpPr txBox="1"/>
          <p:nvPr/>
        </p:nvSpPr>
        <p:spPr>
          <a:xfrm>
            <a:off x="2192183" y="2018803"/>
            <a:ext cx="28156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อนุมัติโครงการและโอนเงิน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CBBE265-3600-43E0-804D-B36547B0907A}"/>
              </a:ext>
            </a:extLst>
          </p:cNvPr>
          <p:cNvSpPr txBox="1"/>
          <p:nvPr/>
        </p:nvSpPr>
        <p:spPr>
          <a:xfrm>
            <a:off x="7936735" y="2038827"/>
            <a:ext cx="20477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ดำเนินโครงการ</a:t>
            </a:r>
          </a:p>
        </p:txBody>
      </p:sp>
      <p:sp>
        <p:nvSpPr>
          <p:cNvPr id="21" name="Flowchart: Terminator 20">
            <a:extLst>
              <a:ext uri="{FF2B5EF4-FFF2-40B4-BE49-F238E27FC236}">
                <a16:creationId xmlns:a16="http://schemas.microsoft.com/office/drawing/2014/main" xmlns="" id="{85F7AEEB-ED39-46EA-9B2F-D3379E887F59}"/>
              </a:ext>
            </a:extLst>
          </p:cNvPr>
          <p:cNvSpPr/>
          <p:nvPr/>
        </p:nvSpPr>
        <p:spPr>
          <a:xfrm>
            <a:off x="7498456" y="2902480"/>
            <a:ext cx="3096490" cy="532072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ดำเนินการจัดซื้อจัดหาพัสดุ/จัดจ้าง</a:t>
            </a:r>
          </a:p>
        </p:txBody>
      </p:sp>
      <p:sp>
        <p:nvSpPr>
          <p:cNvPr id="23" name="Flowchart: Terminator 22">
            <a:extLst>
              <a:ext uri="{FF2B5EF4-FFF2-40B4-BE49-F238E27FC236}">
                <a16:creationId xmlns:a16="http://schemas.microsoft.com/office/drawing/2014/main" xmlns="" id="{97BF7B03-7608-4CD8-AE91-5F1A93AD9399}"/>
              </a:ext>
            </a:extLst>
          </p:cNvPr>
          <p:cNvSpPr/>
          <p:nvPr/>
        </p:nvSpPr>
        <p:spPr>
          <a:xfrm>
            <a:off x="7498456" y="3495406"/>
            <a:ext cx="3096490" cy="532072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ดำเนินการวิจัย</a:t>
            </a:r>
          </a:p>
        </p:txBody>
      </p:sp>
      <p:sp>
        <p:nvSpPr>
          <p:cNvPr id="24" name="Flowchart: Terminator 23">
            <a:extLst>
              <a:ext uri="{FF2B5EF4-FFF2-40B4-BE49-F238E27FC236}">
                <a16:creationId xmlns:a16="http://schemas.microsoft.com/office/drawing/2014/main" xmlns="" id="{E1259284-8453-4B38-9BD2-DA19684F8005}"/>
              </a:ext>
            </a:extLst>
          </p:cNvPr>
          <p:cNvSpPr/>
          <p:nvPr/>
        </p:nvSpPr>
        <p:spPr>
          <a:xfrm>
            <a:off x="7498456" y="4088332"/>
            <a:ext cx="3096490" cy="532072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สร้างต้นแบบ (ถ้ามี)</a:t>
            </a:r>
          </a:p>
        </p:txBody>
      </p:sp>
      <p:sp>
        <p:nvSpPr>
          <p:cNvPr id="25" name="Flowchart: Terminator 24">
            <a:extLst>
              <a:ext uri="{FF2B5EF4-FFF2-40B4-BE49-F238E27FC236}">
                <a16:creationId xmlns:a16="http://schemas.microsoft.com/office/drawing/2014/main" xmlns="" id="{5CE173C9-6392-41F3-8E6C-6B83F474B4E7}"/>
              </a:ext>
            </a:extLst>
          </p:cNvPr>
          <p:cNvSpPr/>
          <p:nvPr/>
        </p:nvSpPr>
        <p:spPr>
          <a:xfrm>
            <a:off x="7498456" y="4681258"/>
            <a:ext cx="3096490" cy="532072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ทดสอบ / ประเมินผล(ถ้ามี)</a:t>
            </a:r>
          </a:p>
        </p:txBody>
      </p:sp>
      <p:sp>
        <p:nvSpPr>
          <p:cNvPr id="26" name="Flowchart: Terminator 25">
            <a:extLst>
              <a:ext uri="{FF2B5EF4-FFF2-40B4-BE49-F238E27FC236}">
                <a16:creationId xmlns:a16="http://schemas.microsoft.com/office/drawing/2014/main" xmlns="" id="{6ACBE0D4-2C0E-49E9-8C47-2F924481E176}"/>
              </a:ext>
            </a:extLst>
          </p:cNvPr>
          <p:cNvSpPr/>
          <p:nvPr/>
        </p:nvSpPr>
        <p:spPr>
          <a:xfrm>
            <a:off x="7498456" y="5274184"/>
            <a:ext cx="3096490" cy="532072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จัดทำเอกสารวิจัย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xmlns="" id="{F9ADAAC7-070E-411B-9159-B73E25F6AF08}"/>
              </a:ext>
            </a:extLst>
          </p:cNvPr>
          <p:cNvSpPr/>
          <p:nvPr/>
        </p:nvSpPr>
        <p:spPr>
          <a:xfrm flipH="1">
            <a:off x="3051841" y="4032417"/>
            <a:ext cx="1096371" cy="415771"/>
          </a:xfrm>
          <a:prstGeom prst="rightArrow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1817EB2-DFE3-4D2A-B8D9-4ECB600C331E}"/>
              </a:ext>
            </a:extLst>
          </p:cNvPr>
          <p:cNvSpPr txBox="1"/>
          <p:nvPr/>
        </p:nvSpPr>
        <p:spPr>
          <a:xfrm>
            <a:off x="2494557" y="4681258"/>
            <a:ext cx="2210937" cy="954107"/>
          </a:xfrm>
          <a:prstGeom prst="rect">
            <a:avLst/>
          </a:prstGeom>
          <a:noFill/>
          <a:ln w="28575">
            <a:solidFill>
              <a:srgbClr val="FF0000"/>
            </a:solidFill>
            <a:prstDash val="lgDash"/>
          </a:ln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รายงานขออนุมัติ</a:t>
            </a:r>
          </a:p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ปิดโครงการ</a:t>
            </a:r>
          </a:p>
        </p:txBody>
      </p:sp>
    </p:spTree>
    <p:extLst>
      <p:ext uri="{BB962C8B-B14F-4D97-AF65-F5344CB8AC3E}">
        <p14:creationId xmlns:p14="http://schemas.microsoft.com/office/powerpoint/2010/main" xmlns="" val="2719624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D43C4D4B-8F24-403F-BED4-1BF36AC29554}"/>
              </a:ext>
            </a:extLst>
          </p:cNvPr>
          <p:cNvSpPr txBox="1">
            <a:spLocks/>
          </p:cNvSpPr>
          <p:nvPr/>
        </p:nvSpPr>
        <p:spPr>
          <a:xfrm>
            <a:off x="480936" y="235129"/>
            <a:ext cx="11230129" cy="1129472"/>
          </a:xfrm>
          <a:prstGeom prst="snip2Diag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th-TH" b="1" u="heavy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0000"/>
                  </a:solidFill>
                </a:uFill>
                <a:latin typeface="TH SarabunPSK" panose="020B0500040200020003" pitchFamily="34" charset="-34"/>
                <a:cs typeface="TH SarabunPSK" panose="020B0500040200020003" pitchFamily="34" charset="-34"/>
              </a:rPr>
              <a:t>วัสดุโครงการวิจัย  </a:t>
            </a:r>
            <a:endParaRPr kumimoji="0" lang="en-US" sz="6000" b="1" i="0" u="heavy" strike="noStrike" kern="1200" cap="none" spc="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>
                <a:solidFill>
                  <a:srgbClr val="FF0000"/>
                </a:solidFill>
              </a:u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BF73C6CB-2724-4324-ADF8-72ECDC918B37}"/>
              </a:ext>
            </a:extLst>
          </p:cNvPr>
          <p:cNvSpPr/>
          <p:nvPr/>
        </p:nvSpPr>
        <p:spPr>
          <a:xfrm>
            <a:off x="3851049" y="5027445"/>
            <a:ext cx="4020142" cy="8871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วัสดุที่ได้จากการจัดหาภายในโครงการ</a:t>
            </a:r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1E2FF-24D1-4607-AA3B-428252464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72" y="2068406"/>
            <a:ext cx="5509501" cy="27386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F7D4772-18AE-4FAD-82E4-2C603DBDD7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8972" y="2630057"/>
            <a:ext cx="1958952" cy="1958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2B69F51-8BA4-41C6-8FC9-230921B71B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8425" y="2807183"/>
            <a:ext cx="1491615" cy="12436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CD16E28-8C69-4A64-A1E7-6E2C1F2832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5709" y="2220232"/>
            <a:ext cx="1195388" cy="9572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9888E3A-22FA-4540-94A0-F12BDBBF2C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5709" y="3177495"/>
            <a:ext cx="1411514" cy="141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0717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D43C4D4B-8F24-403F-BED4-1BF36AC29554}"/>
              </a:ext>
            </a:extLst>
          </p:cNvPr>
          <p:cNvSpPr txBox="1">
            <a:spLocks/>
          </p:cNvSpPr>
          <p:nvPr/>
        </p:nvSpPr>
        <p:spPr>
          <a:xfrm>
            <a:off x="480936" y="235129"/>
            <a:ext cx="11230129" cy="1129472"/>
          </a:xfrm>
          <a:prstGeom prst="snip2Diag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th-TH" b="1" u="heavy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0000"/>
                  </a:solidFill>
                </a:uFill>
                <a:latin typeface="TH SarabunPSK" panose="020B0500040200020003" pitchFamily="34" charset="-34"/>
                <a:cs typeface="TH SarabunPSK" panose="020B0500040200020003" pitchFamily="34" charset="-34"/>
              </a:rPr>
              <a:t>ครุภัณฑ์และผลิตผลโครงการวิจัย  </a:t>
            </a:r>
            <a:endParaRPr kumimoji="0" lang="en-US" sz="6000" b="1" i="0" u="heavy" strike="noStrike" kern="1200" cap="none" spc="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>
                <a:solidFill>
                  <a:srgbClr val="FF0000"/>
                </a:solidFill>
              </a:u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48C13BE-CCE6-4222-92B3-7AAAD7B8F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299" y="2164356"/>
            <a:ext cx="4020142" cy="211241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BF73C6CB-2724-4324-ADF8-72ECDC918B37}"/>
              </a:ext>
            </a:extLst>
          </p:cNvPr>
          <p:cNvSpPr/>
          <p:nvPr/>
        </p:nvSpPr>
        <p:spPr>
          <a:xfrm>
            <a:off x="1096299" y="4787120"/>
            <a:ext cx="3625826" cy="8871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ครุภัณฑ์ที่ได้จากการจัดซื้อภายในโครงการ</a:t>
            </a:r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DB856EFF-E652-4034-A2B7-1BF66ACC6AA0}"/>
              </a:ext>
            </a:extLst>
          </p:cNvPr>
          <p:cNvSpPr/>
          <p:nvPr/>
        </p:nvSpPr>
        <p:spPr>
          <a:xfrm>
            <a:off x="627797" y="1968353"/>
            <a:ext cx="4612943" cy="399901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33BA338-E143-48B4-9859-2611A43FF0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9922" y="2164355"/>
            <a:ext cx="6660108" cy="21124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76073BB-9811-4B9A-BA96-35AD2EFACB3A}"/>
              </a:ext>
            </a:extLst>
          </p:cNvPr>
          <p:cNvSpPr txBox="1"/>
          <p:nvPr/>
        </p:nvSpPr>
        <p:spPr>
          <a:xfrm>
            <a:off x="6062869" y="4556287"/>
            <a:ext cx="6129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โปรแกรมคอมพิวเตอร์ที่มีมูลค่า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20,000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บาท ขึ้นไป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2705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D43C4D4B-8F24-403F-BED4-1BF36AC29554}"/>
              </a:ext>
            </a:extLst>
          </p:cNvPr>
          <p:cNvSpPr txBox="1">
            <a:spLocks/>
          </p:cNvSpPr>
          <p:nvPr/>
        </p:nvSpPr>
        <p:spPr>
          <a:xfrm>
            <a:off x="480936" y="235129"/>
            <a:ext cx="11230129" cy="1129472"/>
          </a:xfrm>
          <a:prstGeom prst="snip2Diag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th-TH" b="1" u="heavy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0000"/>
                  </a:solidFill>
                </a:uFill>
                <a:latin typeface="TH SarabunPSK" panose="020B0500040200020003" pitchFamily="34" charset="-34"/>
                <a:cs typeface="TH SarabunPSK" panose="020B0500040200020003" pitchFamily="34" charset="-34"/>
              </a:rPr>
              <a:t>ครุภัณฑ์และผลิตผลโครงการวิจัย  </a:t>
            </a:r>
            <a:endParaRPr kumimoji="0" lang="en-US" sz="6000" b="1" i="0" u="heavy" strike="noStrike" kern="1200" cap="none" spc="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>
                <a:solidFill>
                  <a:srgbClr val="FF0000"/>
                </a:solidFill>
              </a:u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218442F-F40C-4826-995B-312F7495A4EE}"/>
              </a:ext>
            </a:extLst>
          </p:cNvPr>
          <p:cNvGrpSpPr/>
          <p:nvPr/>
        </p:nvGrpSpPr>
        <p:grpSpPr>
          <a:xfrm>
            <a:off x="5890375" y="2372839"/>
            <a:ext cx="5820690" cy="1695450"/>
            <a:chOff x="6096000" y="2282418"/>
            <a:chExt cx="5820690" cy="1695450"/>
          </a:xfrm>
        </p:grpSpPr>
        <p:pic>
          <p:nvPicPr>
            <p:cNvPr id="4" name="Picture 2" descr="เจมส์ วัตต์ เปลี่ยนโลกสู่ยุคอุตสาหกรรมด้วยเครื่องจักรไอน้ำ">
              <a:extLst>
                <a:ext uri="{FF2B5EF4-FFF2-40B4-BE49-F238E27FC236}">
                  <a16:creationId xmlns:a16="http://schemas.microsoft.com/office/drawing/2014/main" xmlns="" id="{BED95632-8616-48FC-B90D-B719B70A74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2282418"/>
              <a:ext cx="2705100" cy="1695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Military Technology and the Future of the Armed Forces">
              <a:extLst>
                <a:ext uri="{FF2B5EF4-FFF2-40B4-BE49-F238E27FC236}">
                  <a16:creationId xmlns:a16="http://schemas.microsoft.com/office/drawing/2014/main" xmlns="" id="{ACDCD693-9F7D-425F-AF26-4C0EBE6D0F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1100" y="2282418"/>
              <a:ext cx="3115590" cy="1695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17AC267C-AA9F-4239-9B9B-B2DEBF1E204C}"/>
              </a:ext>
            </a:extLst>
          </p:cNvPr>
          <p:cNvSpPr/>
          <p:nvPr/>
        </p:nvSpPr>
        <p:spPr>
          <a:xfrm>
            <a:off x="6585404" y="4584677"/>
            <a:ext cx="4020142" cy="88710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ผลผลิต/ต้นแบบงานวิจัยโครงการ</a:t>
            </a:r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570E6F8D-105E-4264-885B-27C90AADC852}"/>
              </a:ext>
            </a:extLst>
          </p:cNvPr>
          <p:cNvSpPr/>
          <p:nvPr/>
        </p:nvSpPr>
        <p:spPr>
          <a:xfrm>
            <a:off x="5545329" y="1968353"/>
            <a:ext cx="6423758" cy="3999011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F6C0CB5E-D84A-419B-A1A1-1911AAA78F51}"/>
              </a:ext>
            </a:extLst>
          </p:cNvPr>
          <p:cNvSpPr/>
          <p:nvPr/>
        </p:nvSpPr>
        <p:spPr>
          <a:xfrm>
            <a:off x="910210" y="2068783"/>
            <a:ext cx="4020142" cy="3999011"/>
          </a:xfrm>
          <a:prstGeom prst="round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ต้นแบบผลงานวิจัย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คู่มือการใช้งาน การบำรุงรักษา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รายงานผลการวิจัย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รายงานผลการประเมินค่า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เทคโนโลยีใหม่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นวัตกรรม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สิ่งประดิษฐ์</a:t>
            </a:r>
          </a:p>
        </p:txBody>
      </p:sp>
    </p:spTree>
    <p:extLst>
      <p:ext uri="{BB962C8B-B14F-4D97-AF65-F5344CB8AC3E}">
        <p14:creationId xmlns:p14="http://schemas.microsoft.com/office/powerpoint/2010/main" xmlns="" val="3858448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BF73C6CB-2724-4324-ADF8-72ECDC918B37}"/>
              </a:ext>
            </a:extLst>
          </p:cNvPr>
          <p:cNvSpPr/>
          <p:nvPr/>
        </p:nvSpPr>
        <p:spPr>
          <a:xfrm>
            <a:off x="3851049" y="5027445"/>
            <a:ext cx="4020142" cy="8871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วัสดุที่ได้จากการจัดหาภายในโครงการ</a:t>
            </a:r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1E2FF-24D1-4607-AA3B-428252464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72" y="2068406"/>
            <a:ext cx="5509501" cy="27386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F7D4772-18AE-4FAD-82E4-2C603DBDD7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8972" y="2630057"/>
            <a:ext cx="1958952" cy="1958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2B69F51-8BA4-41C6-8FC9-230921B71B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8425" y="2807183"/>
            <a:ext cx="1491615" cy="12436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CD16E28-8C69-4A64-A1E7-6E2C1F2832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5709" y="2220232"/>
            <a:ext cx="1195388" cy="9572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9888E3A-22FA-4540-94A0-F12BDBBF2C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5709" y="3177495"/>
            <a:ext cx="1411514" cy="1411514"/>
          </a:xfrm>
          <a:prstGeom prst="rect">
            <a:avLst/>
          </a:prstGeom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xmlns="" id="{A904ED77-C0F6-4B31-B81F-30089160E073}"/>
              </a:ext>
            </a:extLst>
          </p:cNvPr>
          <p:cNvSpPr txBox="1">
            <a:spLocks/>
          </p:cNvSpPr>
          <p:nvPr/>
        </p:nvSpPr>
        <p:spPr>
          <a:xfrm>
            <a:off x="480936" y="235129"/>
            <a:ext cx="11230129" cy="1129472"/>
          </a:xfrm>
          <a:prstGeom prst="snip2Diag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th-TH" b="1" u="heavy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0000"/>
                  </a:solidFill>
                </a:u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การดำเนินการด้านวัสดุ  </a:t>
            </a:r>
            <a:endParaRPr kumimoji="0" lang="en-US" sz="6000" b="1" i="0" u="heavy" strike="noStrike" kern="1200" cap="none" spc="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>
                <a:solidFill>
                  <a:srgbClr val="FF0000"/>
                </a:solidFill>
              </a:u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7575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D43C4D4B-8F24-403F-BED4-1BF36AC29554}"/>
              </a:ext>
            </a:extLst>
          </p:cNvPr>
          <p:cNvSpPr txBox="1">
            <a:spLocks/>
          </p:cNvSpPr>
          <p:nvPr/>
        </p:nvSpPr>
        <p:spPr>
          <a:xfrm>
            <a:off x="480936" y="235129"/>
            <a:ext cx="11230129" cy="1129472"/>
          </a:xfrm>
          <a:prstGeom prst="snip2Diag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th-TH" b="1" u="heavy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0000"/>
                  </a:solidFill>
                </a:u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การดำเนินการด้านวัสดุ  </a:t>
            </a:r>
            <a:endParaRPr kumimoji="0" lang="en-US" sz="6000" b="1" i="0" u="heavy" strike="noStrike" kern="1200" cap="none" spc="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>
                <a:solidFill>
                  <a:srgbClr val="FF0000"/>
                </a:solidFill>
              </a:u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BF73C6CB-2724-4324-ADF8-72ECDC918B37}"/>
              </a:ext>
            </a:extLst>
          </p:cNvPr>
          <p:cNvSpPr/>
          <p:nvPr/>
        </p:nvSpPr>
        <p:spPr>
          <a:xfrm>
            <a:off x="3815585" y="2288999"/>
            <a:ext cx="1594407" cy="61549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ตรวจรับวัสดุ</a:t>
            </a:r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2D4679A-644C-4215-9E67-AC17D691D82D}"/>
              </a:ext>
            </a:extLst>
          </p:cNvPr>
          <p:cNvGrpSpPr/>
          <p:nvPr/>
        </p:nvGrpSpPr>
        <p:grpSpPr>
          <a:xfrm>
            <a:off x="480936" y="3783157"/>
            <a:ext cx="3130796" cy="1731017"/>
            <a:chOff x="369928" y="2068406"/>
            <a:chExt cx="3130796" cy="173101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7EA1E2FF-24D1-4607-AA3B-428252464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7673" y="2068406"/>
              <a:ext cx="1925788" cy="95726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8F7D4772-18AE-4FAD-82E4-2C603DBDD7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43461" y="2238759"/>
              <a:ext cx="957263" cy="95726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B2B69F51-8BA4-41C6-8FC9-230921B71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59476" y="3191708"/>
              <a:ext cx="728894" cy="60771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3CD16E28-8C69-4A64-A1E7-6E2C1F2832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6428" y="3197469"/>
              <a:ext cx="584139" cy="46777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A9888E3A-22FA-4540-94A0-F12BDBBF2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9928" y="3084124"/>
              <a:ext cx="689752" cy="689752"/>
            </a:xfrm>
            <a:prstGeom prst="rect">
              <a:avLst/>
            </a:prstGeom>
          </p:spPr>
        </p:pic>
      </p:grp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C291D5FD-3FB4-40F3-9303-8771705B8A16}"/>
              </a:ext>
            </a:extLst>
          </p:cNvPr>
          <p:cNvSpPr/>
          <p:nvPr/>
        </p:nvSpPr>
        <p:spPr>
          <a:xfrm>
            <a:off x="6460482" y="2347176"/>
            <a:ext cx="1764715" cy="61549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บันทึกลงบัญชี</a:t>
            </a:r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E344BA67-5463-4CD2-BF64-56F6AD2F5C3F}"/>
              </a:ext>
            </a:extLst>
          </p:cNvPr>
          <p:cNvSpPr/>
          <p:nvPr/>
        </p:nvSpPr>
        <p:spPr>
          <a:xfrm>
            <a:off x="9275687" y="2347176"/>
            <a:ext cx="1764715" cy="61549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จัดทำใบเบิก</a:t>
            </a:r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8BA7CCFE-84ED-4C3A-9DFB-86B67F839A61}"/>
              </a:ext>
            </a:extLst>
          </p:cNvPr>
          <p:cNvSpPr/>
          <p:nvPr/>
        </p:nvSpPr>
        <p:spPr>
          <a:xfrm>
            <a:off x="1170688" y="2288999"/>
            <a:ext cx="1594407" cy="61549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จัดหาวัสดุ</a:t>
            </a:r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xmlns="" id="{2A07F415-B99A-4ED4-A3FC-BB33B8CA4A2A}"/>
              </a:ext>
            </a:extLst>
          </p:cNvPr>
          <p:cNvSpPr/>
          <p:nvPr/>
        </p:nvSpPr>
        <p:spPr>
          <a:xfrm>
            <a:off x="3010395" y="2413621"/>
            <a:ext cx="559890" cy="415771"/>
          </a:xfrm>
          <a:prstGeom prst="rightArrow">
            <a:avLst/>
          </a:prstGeom>
          <a:solidFill>
            <a:schemeClr val="accent1"/>
          </a:solidFill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xmlns="" id="{A305B6CE-A38C-46C4-BAE1-90912FEC363C}"/>
              </a:ext>
            </a:extLst>
          </p:cNvPr>
          <p:cNvSpPr/>
          <p:nvPr/>
        </p:nvSpPr>
        <p:spPr>
          <a:xfrm>
            <a:off x="5655292" y="2401232"/>
            <a:ext cx="559890" cy="415771"/>
          </a:xfrm>
          <a:prstGeom prst="rightArrow">
            <a:avLst/>
          </a:prstGeom>
          <a:solidFill>
            <a:schemeClr val="accent1"/>
          </a:solidFill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xmlns="" id="{AB743A24-0E39-4D78-9DD1-B05D91B7EEA7}"/>
              </a:ext>
            </a:extLst>
          </p:cNvPr>
          <p:cNvSpPr/>
          <p:nvPr/>
        </p:nvSpPr>
        <p:spPr>
          <a:xfrm>
            <a:off x="8470497" y="2421443"/>
            <a:ext cx="559890" cy="415771"/>
          </a:xfrm>
          <a:prstGeom prst="rightArrow">
            <a:avLst/>
          </a:prstGeom>
          <a:solidFill>
            <a:schemeClr val="accent1"/>
          </a:solidFill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56977DB-7B6B-420B-84BE-17A670E4F048}"/>
              </a:ext>
            </a:extLst>
          </p:cNvPr>
          <p:cNvSpPr txBox="1"/>
          <p:nvPr/>
        </p:nvSpPr>
        <p:spPr>
          <a:xfrm>
            <a:off x="4574626" y="3413825"/>
            <a:ext cx="669743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ใบตรวจรับพัสดุ/ ใบตรวจรับงานจ้าง/ ใบส่งของ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ใบเบิกวัสดุ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108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">
            <a:extLst>
              <a:ext uri="{FF2B5EF4-FFF2-40B4-BE49-F238E27FC236}">
                <a16:creationId xmlns:a16="http://schemas.microsoft.com/office/drawing/2014/main" xmlns="" id="{A904ED77-C0F6-4B31-B81F-30089160E073}"/>
              </a:ext>
            </a:extLst>
          </p:cNvPr>
          <p:cNvSpPr txBox="1">
            <a:spLocks/>
          </p:cNvSpPr>
          <p:nvPr/>
        </p:nvSpPr>
        <p:spPr>
          <a:xfrm>
            <a:off x="480936" y="235129"/>
            <a:ext cx="11230129" cy="1129472"/>
          </a:xfrm>
          <a:prstGeom prst="snip2Diag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th-TH" b="1" u="heavy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Fill>
                  <a:solidFill>
                    <a:srgbClr val="FF0000"/>
                  </a:solidFill>
                </a:u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การดำเนินการด้านครุภัณฑ์และผลผลิตงานวิจัย  </a:t>
            </a:r>
            <a:endParaRPr kumimoji="0" lang="en-US" sz="6000" b="1" i="0" u="heavy" strike="noStrike" kern="1200" cap="none" spc="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>
                <a:solidFill>
                  <a:srgbClr val="FF0000"/>
                </a:solidFill>
              </a:u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25BF99F-4583-49DA-9FBB-C9A3DE5CD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299" y="2164356"/>
            <a:ext cx="4020142" cy="2112417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D383DA7F-D242-4B97-B4BE-0A50ECA205AF}"/>
              </a:ext>
            </a:extLst>
          </p:cNvPr>
          <p:cNvSpPr/>
          <p:nvPr/>
        </p:nvSpPr>
        <p:spPr>
          <a:xfrm>
            <a:off x="1096299" y="4787120"/>
            <a:ext cx="3625826" cy="88710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ครุภัณฑ์ที่ได้จากการจัดซื้อภายในโครงการ</a:t>
            </a:r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CD815798-90A1-4025-AE3E-5D1B9779377C}"/>
              </a:ext>
            </a:extLst>
          </p:cNvPr>
          <p:cNvSpPr/>
          <p:nvPr/>
        </p:nvSpPr>
        <p:spPr>
          <a:xfrm>
            <a:off x="627797" y="1968353"/>
            <a:ext cx="4612943" cy="399901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0BD3F52-5A85-484D-80FA-48E6821CE3C3}"/>
              </a:ext>
            </a:extLst>
          </p:cNvPr>
          <p:cNvGrpSpPr/>
          <p:nvPr/>
        </p:nvGrpSpPr>
        <p:grpSpPr>
          <a:xfrm>
            <a:off x="5890375" y="2372839"/>
            <a:ext cx="5820690" cy="1695450"/>
            <a:chOff x="6096000" y="2282418"/>
            <a:chExt cx="5820690" cy="1695450"/>
          </a:xfrm>
        </p:grpSpPr>
        <p:pic>
          <p:nvPicPr>
            <p:cNvPr id="19" name="Picture 2" descr="เจมส์ วัตต์ เปลี่ยนโลกสู่ยุคอุตสาหกรรมด้วยเครื่องจักรไอน้ำ">
              <a:extLst>
                <a:ext uri="{FF2B5EF4-FFF2-40B4-BE49-F238E27FC236}">
                  <a16:creationId xmlns:a16="http://schemas.microsoft.com/office/drawing/2014/main" xmlns="" id="{16EF5AD5-8396-4B20-AFAE-B431198BFE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2282418"/>
              <a:ext cx="2705100" cy="1695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Military Technology and the Future of the Armed Forces">
              <a:extLst>
                <a:ext uri="{FF2B5EF4-FFF2-40B4-BE49-F238E27FC236}">
                  <a16:creationId xmlns:a16="http://schemas.microsoft.com/office/drawing/2014/main" xmlns="" id="{B7B7BE8F-108C-4563-A75B-3E245F8301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1100" y="2282418"/>
              <a:ext cx="3115590" cy="1695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51D274D9-07BA-40D1-902D-6ED8740F2CAB}"/>
              </a:ext>
            </a:extLst>
          </p:cNvPr>
          <p:cNvSpPr/>
          <p:nvPr/>
        </p:nvSpPr>
        <p:spPr>
          <a:xfrm>
            <a:off x="6585404" y="4584677"/>
            <a:ext cx="4020142" cy="88710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ผลผลิต/ต้นแบบงานวิจัยโครงการ</a:t>
            </a:r>
            <a:endParaRPr lang="en-US" sz="2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33404100-8AC4-4DAB-AAD8-63D5329645D9}"/>
              </a:ext>
            </a:extLst>
          </p:cNvPr>
          <p:cNvSpPr/>
          <p:nvPr/>
        </p:nvSpPr>
        <p:spPr>
          <a:xfrm>
            <a:off x="5545329" y="1968353"/>
            <a:ext cx="6423758" cy="3999011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0740303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10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1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12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13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14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3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4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5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6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7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8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9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{C81518B8-057E-4633-90F9-55E48BF0FE6B}tf22712842_win32</Template>
  <TotalTime>225</TotalTime>
  <Words>452</Words>
  <Application>Microsoft Office PowerPoint</Application>
  <PresentationFormat>กำหนดเอง</PresentationFormat>
  <Paragraphs>95</Paragraphs>
  <Slides>16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16</vt:i4>
      </vt:variant>
    </vt:vector>
  </HeadingPairs>
  <TitlesOfParts>
    <vt:vector size="17" baseType="lpstr">
      <vt:lpstr>1_RetrospectVTI</vt:lpstr>
      <vt:lpstr>การดำเนินการ  ด้านครุภัณฑ์และผลิตผลโครงการวิจัย 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การจัดการ ครุภัณฑ์และผลิตผลโครงการวิจัย </dc:title>
  <dc:creator>Nopdol Puttisan</dc:creator>
  <cp:lastModifiedBy>Sky123.Org</cp:lastModifiedBy>
  <cp:revision>14</cp:revision>
  <dcterms:created xsi:type="dcterms:W3CDTF">2022-04-03T08:03:11Z</dcterms:created>
  <dcterms:modified xsi:type="dcterms:W3CDTF">2022-10-19T05:19:11Z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